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6" r:id="rId41"/>
    <p:sldId id="295" r:id="rId42"/>
  </p:sldIdLst>
  <p:sldSz cx="10071100" cy="7556500"/>
  <p:notesSz cx="7559675" cy="10691813"/>
  <p:defaultTextStyle>
    <a:defPPr>
      <a:defRPr lang="de-DE"/>
    </a:defPPr>
    <a:lvl1pPr marL="0" algn="l" defTabSz="914400" rtl="0">
      <a:defRPr sz="1800">
        <a:solidFill>
          <a:schemeClr val="tx1"/>
        </a:solidFill>
        <a:latin typeface="+mn-lt"/>
        <a:ea typeface="+mn-ea"/>
        <a:cs typeface="+mn-cs"/>
      </a:defRPr>
    </a:lvl1pPr>
    <a:lvl2pPr marL="457200" algn="l" defTabSz="914400" rtl="0">
      <a:defRPr sz="1800">
        <a:solidFill>
          <a:schemeClr val="tx1"/>
        </a:solidFill>
        <a:latin typeface="+mn-lt"/>
        <a:ea typeface="+mn-ea"/>
        <a:cs typeface="+mn-cs"/>
      </a:defRPr>
    </a:lvl2pPr>
    <a:lvl3pPr marL="914400" algn="l" defTabSz="914400" rtl="0">
      <a:defRPr sz="1800">
        <a:solidFill>
          <a:schemeClr val="tx1"/>
        </a:solidFill>
        <a:latin typeface="+mn-lt"/>
        <a:ea typeface="+mn-ea"/>
        <a:cs typeface="+mn-cs"/>
      </a:defRPr>
    </a:lvl3pPr>
    <a:lvl4pPr marL="1371600" algn="l" defTabSz="914400" rtl="0">
      <a:defRPr sz="1800">
        <a:solidFill>
          <a:schemeClr val="tx1"/>
        </a:solidFill>
        <a:latin typeface="+mn-lt"/>
        <a:ea typeface="+mn-ea"/>
        <a:cs typeface="+mn-cs"/>
      </a:defRPr>
    </a:lvl4pPr>
    <a:lvl5pPr marL="1828800" algn="l" defTabSz="914400" rtl="0">
      <a:defRPr sz="1800">
        <a:solidFill>
          <a:schemeClr val="tx1"/>
        </a:solidFill>
        <a:latin typeface="+mn-lt"/>
        <a:ea typeface="+mn-ea"/>
        <a:cs typeface="+mn-cs"/>
      </a:defRPr>
    </a:lvl5pPr>
    <a:lvl6pPr marL="2286000" algn="l" defTabSz="914400" rtl="0">
      <a:defRPr sz="1800">
        <a:solidFill>
          <a:schemeClr val="tx1"/>
        </a:solidFill>
        <a:latin typeface="+mn-lt"/>
        <a:ea typeface="+mn-ea"/>
        <a:cs typeface="+mn-cs"/>
      </a:defRPr>
    </a:lvl6pPr>
    <a:lvl7pPr marL="2743200" algn="l" defTabSz="914400" rtl="0">
      <a:defRPr sz="1800">
        <a:solidFill>
          <a:schemeClr val="tx1"/>
        </a:solidFill>
        <a:latin typeface="+mn-lt"/>
        <a:ea typeface="+mn-ea"/>
        <a:cs typeface="+mn-cs"/>
      </a:defRPr>
    </a:lvl7pPr>
    <a:lvl8pPr marL="3200400" algn="l" defTabSz="914400" rtl="0">
      <a:defRPr sz="1800">
        <a:solidFill>
          <a:schemeClr val="tx1"/>
        </a:solidFill>
        <a:latin typeface="+mn-lt"/>
        <a:ea typeface="+mn-ea"/>
        <a:cs typeface="+mn-cs"/>
      </a:defRPr>
    </a:lvl8pPr>
    <a:lvl9pPr marL="3657600" algn="l" defTabSz="914400" rtl="0">
      <a:defRPr sz="1800">
        <a:solidFill>
          <a:schemeClr val="tx1"/>
        </a:solidFill>
        <a:latin typeface="+mn-lt"/>
        <a:ea typeface="+mn-ea"/>
        <a:cs typeface="+mn-cs"/>
      </a:defRPr>
    </a:lvl9pPr>
  </p:defaultTextStyle>
  <p:extLst>
    <p:ext uri="{EFAFB233-063F-42B5-8137-9DF3F51BA10A}">
      <p15:sldGuideLst xmlns:p15="http://schemas.microsoft.com/office/powerpoint/2012/main">
        <p15:guide id="1" pos="3172">
          <p15:clr>
            <a:srgbClr val="A4A3A4"/>
          </p15:clr>
        </p15:guide>
        <p15:guide id="2" orient="horz" pos="23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2228" autoAdjust="0"/>
  </p:normalViewPr>
  <p:slideViewPr>
    <p:cSldViewPr snapToGrid="0">
      <p:cViewPr varScale="1">
        <p:scale>
          <a:sx n="48" d="100"/>
          <a:sy n="48" d="100"/>
        </p:scale>
        <p:origin x="1660" y="28"/>
      </p:cViewPr>
      <p:guideLst>
        <p:guide pos="3172"/>
        <p:guide orient="horz" pos="23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983858463" name="Kopfzeilenplatzhalter 1"/>
          <p:cNvSpPr>
            <a:spLocks noGrp="1"/>
          </p:cNvSpPr>
          <p:nvPr>
            <p:ph type="hdr" sz="quarter"/>
          </p:nvPr>
        </p:nvSpPr>
        <p:spPr bwMode="auto">
          <a:xfrm>
            <a:off x="0" y="0"/>
            <a:ext cx="3276600" cy="536575"/>
          </a:xfrm>
          <a:prstGeom prst="rect">
            <a:avLst/>
          </a:prstGeom>
        </p:spPr>
        <p:txBody>
          <a:bodyPr vert="horz" lIns="91440" tIns="45720" rIns="91440" bIns="45720" rtlCol="0"/>
          <a:lstStyle>
            <a:lvl1pPr algn="l">
              <a:defRPr sz="1200"/>
            </a:lvl1pPr>
          </a:lstStyle>
          <a:p>
            <a:pPr>
              <a:defRPr/>
            </a:pPr>
            <a:endParaRPr lang="de-DE"/>
          </a:p>
        </p:txBody>
      </p:sp>
      <p:sp>
        <p:nvSpPr>
          <p:cNvPr id="130777411" name="Datumsplatzhalter 2"/>
          <p:cNvSpPr>
            <a:spLocks noGrp="1"/>
          </p:cNvSpPr>
          <p:nvPr>
            <p:ph type="dt" idx="1"/>
          </p:nvPr>
        </p:nvSpPr>
        <p:spPr bwMode="auto">
          <a:xfrm>
            <a:off x="4281488" y="0"/>
            <a:ext cx="3276600" cy="536575"/>
          </a:xfrm>
          <a:prstGeom prst="rect">
            <a:avLst/>
          </a:prstGeom>
        </p:spPr>
        <p:txBody>
          <a:bodyPr vert="horz" lIns="91440" tIns="45720" rIns="91440" bIns="45720" rtlCol="0"/>
          <a:lstStyle>
            <a:lvl1pPr algn="r">
              <a:defRPr sz="1200"/>
            </a:lvl1pPr>
          </a:lstStyle>
          <a:p>
            <a:pPr>
              <a:defRPr/>
            </a:pPr>
            <a:fld id="{DBB21773-1ED9-482A-8BEA-82AFB2C4D540}" type="datetimeFigureOut">
              <a:rPr lang="de-DE"/>
              <a:t>17.12.2025</a:t>
            </a:fld>
            <a:endParaRPr lang="de-DE"/>
          </a:p>
        </p:txBody>
      </p:sp>
      <p:sp>
        <p:nvSpPr>
          <p:cNvPr id="398612592" name="Folienbildplatzhalter 3"/>
          <p:cNvSpPr>
            <a:spLocks noGrp="1" noRot="1" noChangeAspect="1"/>
          </p:cNvSpPr>
          <p:nvPr>
            <p:ph type="sldImg" idx="2"/>
          </p:nvPr>
        </p:nvSpPr>
        <p:spPr bwMode="auto">
          <a:xfrm>
            <a:off x="1374775" y="1336675"/>
            <a:ext cx="4810125" cy="3608388"/>
          </a:xfrm>
          <a:prstGeom prst="rect">
            <a:avLst/>
          </a:prstGeom>
          <a:noFill/>
          <a:ln w="12700">
            <a:solidFill>
              <a:prstClr val="black"/>
            </a:solidFill>
          </a:ln>
        </p:spPr>
        <p:txBody>
          <a:bodyPr vert="horz" lIns="91440" tIns="45720" rIns="91440" bIns="45720" rtlCol="0" anchor="ctr"/>
          <a:lstStyle/>
          <a:p>
            <a:pPr>
              <a:defRPr/>
            </a:pPr>
            <a:endParaRPr lang="de-DE"/>
          </a:p>
        </p:txBody>
      </p:sp>
      <p:sp>
        <p:nvSpPr>
          <p:cNvPr id="262727132" name="Notizenplatzhalter 4"/>
          <p:cNvSpPr>
            <a:spLocks noGrp="1"/>
          </p:cNvSpPr>
          <p:nvPr>
            <p:ph type="body" sz="quarter" idx="3"/>
          </p:nvPr>
        </p:nvSpPr>
        <p:spPr bwMode="auto">
          <a:xfrm>
            <a:off x="755650" y="5145088"/>
            <a:ext cx="6048375" cy="4210050"/>
          </a:xfrm>
          <a:prstGeom prst="rect">
            <a:avLst/>
          </a:prstGeom>
        </p:spPr>
        <p:txBody>
          <a:bodyPr vert="horz" lIns="91440" tIns="45720" rIns="91440" bIns="45720" rtlCol="0"/>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1261234019" name="Fußzeilenplatzhalter 5"/>
          <p:cNvSpPr>
            <a:spLocks noGrp="1"/>
          </p:cNvSpPr>
          <p:nvPr>
            <p:ph type="ftr" sz="quarter" idx="4"/>
          </p:nvPr>
        </p:nvSpPr>
        <p:spPr bwMode="auto">
          <a:xfrm>
            <a:off x="0" y="10155238"/>
            <a:ext cx="3276600" cy="536575"/>
          </a:xfrm>
          <a:prstGeom prst="rect">
            <a:avLst/>
          </a:prstGeom>
        </p:spPr>
        <p:txBody>
          <a:bodyPr vert="horz" lIns="91440" tIns="45720" rIns="91440" bIns="45720" rtlCol="0" anchor="b"/>
          <a:lstStyle>
            <a:lvl1pPr algn="l">
              <a:defRPr sz="1200"/>
            </a:lvl1pPr>
          </a:lstStyle>
          <a:p>
            <a:pPr>
              <a:defRPr/>
            </a:pPr>
            <a:endParaRPr lang="de-DE"/>
          </a:p>
        </p:txBody>
      </p:sp>
      <p:sp>
        <p:nvSpPr>
          <p:cNvPr id="1442996671" name="Foliennummernplatzhalter 6"/>
          <p:cNvSpPr>
            <a:spLocks noGrp="1"/>
          </p:cNvSpPr>
          <p:nvPr>
            <p:ph type="sldNum" sz="quarter" idx="5"/>
          </p:nvPr>
        </p:nvSpPr>
        <p:spPr bwMode="auto">
          <a:xfrm>
            <a:off x="4281488" y="10155238"/>
            <a:ext cx="3276600" cy="536575"/>
          </a:xfrm>
          <a:prstGeom prst="rect">
            <a:avLst/>
          </a:prstGeom>
        </p:spPr>
        <p:txBody>
          <a:bodyPr vert="horz" lIns="91440" tIns="45720" rIns="91440" bIns="45720" rtlCol="0" anchor="b"/>
          <a:lstStyle>
            <a:lvl1pPr algn="r">
              <a:defRPr sz="1200"/>
            </a:lvl1pPr>
          </a:lstStyle>
          <a:p>
            <a:pPr>
              <a:defRPr/>
            </a:pPr>
            <a:fld id="{E986F9E3-F57B-4D0D-B22F-743DBB80FE57}" type="slidenum">
              <a:rPr lang="de-DE"/>
              <a:t>‹Nr.›</a:t>
            </a:fld>
            <a:endParaRPr lang="de-DE"/>
          </a:p>
        </p:txBody>
      </p:sp>
    </p:spTree>
  </p:cSld>
  <p:clrMap bg1="lt1" tx1="dk1" bg2="lt2" tx2="dk2" accent1="accent1" accent2="accent2" accent3="accent3" accent4="accent4" accent5="accent5" accent6="accent6" hlink="hlink" folHlink="folHlink"/>
  <p:notesStyle>
    <a:lvl1pPr marL="0" algn="l" defTabSz="914400" rtl="0">
      <a:defRPr sz="1200">
        <a:solidFill>
          <a:schemeClr val="tx1"/>
        </a:solidFill>
        <a:latin typeface="+mn-lt"/>
        <a:ea typeface="+mn-ea"/>
        <a:cs typeface="+mn-cs"/>
      </a:defRPr>
    </a:lvl1pPr>
    <a:lvl2pPr marL="457200" algn="l" defTabSz="914400" rtl="0">
      <a:defRPr sz="1200">
        <a:solidFill>
          <a:schemeClr val="tx1"/>
        </a:solidFill>
        <a:latin typeface="+mn-lt"/>
        <a:ea typeface="+mn-ea"/>
        <a:cs typeface="+mn-cs"/>
      </a:defRPr>
    </a:lvl2pPr>
    <a:lvl3pPr marL="914400" algn="l" defTabSz="914400" rtl="0">
      <a:defRPr sz="1200">
        <a:solidFill>
          <a:schemeClr val="tx1"/>
        </a:solidFill>
        <a:latin typeface="+mn-lt"/>
        <a:ea typeface="+mn-ea"/>
        <a:cs typeface="+mn-cs"/>
      </a:defRPr>
    </a:lvl3pPr>
    <a:lvl4pPr marL="1371600" algn="l" defTabSz="914400" rtl="0">
      <a:defRPr sz="1200">
        <a:solidFill>
          <a:schemeClr val="tx1"/>
        </a:solidFill>
        <a:latin typeface="+mn-lt"/>
        <a:ea typeface="+mn-ea"/>
        <a:cs typeface="+mn-cs"/>
      </a:defRPr>
    </a:lvl4pPr>
    <a:lvl5pPr marL="1828800" algn="l" defTabSz="914400" rtl="0">
      <a:defRPr sz="1200">
        <a:solidFill>
          <a:schemeClr val="tx1"/>
        </a:solidFill>
        <a:latin typeface="+mn-lt"/>
        <a:ea typeface="+mn-ea"/>
        <a:cs typeface="+mn-cs"/>
      </a:defRPr>
    </a:lvl5pPr>
    <a:lvl6pPr marL="2286000" algn="l" defTabSz="914400" rtl="0">
      <a:defRPr sz="1200">
        <a:solidFill>
          <a:schemeClr val="tx1"/>
        </a:solidFill>
        <a:latin typeface="+mn-lt"/>
        <a:ea typeface="+mn-ea"/>
        <a:cs typeface="+mn-cs"/>
      </a:defRPr>
    </a:lvl6pPr>
    <a:lvl7pPr marL="2743200" algn="l" defTabSz="914400" rtl="0">
      <a:defRPr sz="1200">
        <a:solidFill>
          <a:schemeClr val="tx1"/>
        </a:solidFill>
        <a:latin typeface="+mn-lt"/>
        <a:ea typeface="+mn-ea"/>
        <a:cs typeface="+mn-cs"/>
      </a:defRPr>
    </a:lvl7pPr>
    <a:lvl8pPr marL="3200400" algn="l" defTabSz="914400" rtl="0">
      <a:defRPr sz="1200">
        <a:solidFill>
          <a:schemeClr val="tx1"/>
        </a:solidFill>
        <a:latin typeface="+mn-lt"/>
        <a:ea typeface="+mn-ea"/>
        <a:cs typeface="+mn-cs"/>
      </a:defRPr>
    </a:lvl8pPr>
    <a:lvl9pPr marL="3657600" algn="l" defTabSz="914400" rtl="0">
      <a:defRPr sz="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500945213" name="Folienbildplatzhalter 1"/>
          <p:cNvSpPr>
            <a:spLocks noGrp="1" noRot="1" noChangeAspect="1"/>
          </p:cNvSpPr>
          <p:nvPr>
            <p:ph type="sldImg"/>
          </p:nvPr>
        </p:nvSpPr>
        <p:spPr bwMode="auto"/>
      </p:sp>
      <p:sp>
        <p:nvSpPr>
          <p:cNvPr id="1363640821" name="Notizenplatzhalter 2"/>
          <p:cNvSpPr>
            <a:spLocks noGrp="1"/>
          </p:cNvSpPr>
          <p:nvPr>
            <p:ph type="body" idx="1"/>
          </p:nvPr>
        </p:nvSpPr>
        <p:spPr bwMode="auto"/>
        <p:txBody>
          <a:bodyPr/>
          <a:lstStyle/>
          <a:p>
            <a:pPr>
              <a:defRPr/>
            </a:pPr>
            <a:endParaRPr lang="de-DE" sz="1200"/>
          </a:p>
        </p:txBody>
      </p:sp>
      <p:sp>
        <p:nvSpPr>
          <p:cNvPr id="1542174435" name="Foliennummernplatzhalter 3"/>
          <p:cNvSpPr>
            <a:spLocks noGrp="1"/>
          </p:cNvSpPr>
          <p:nvPr>
            <p:ph type="sldNum" sz="quarter" idx="5"/>
          </p:nvPr>
        </p:nvSpPr>
        <p:spPr bwMode="auto"/>
        <p:txBody>
          <a:bodyPr/>
          <a:lstStyle/>
          <a:p>
            <a:pPr>
              <a:defRPr/>
            </a:pPr>
            <a:fld id="{E986F9E3-F57B-4D0D-B22F-743DBB80FE57}" type="slidenum">
              <a:rPr lang="de-DE"/>
              <a:t>1</a:t>
            </a:fld>
            <a:endParaRPr lang="de-DE"/>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772306026" name="Folienbildplatzhalter 1"/>
          <p:cNvSpPr>
            <a:spLocks noGrp="1" noRot="1" noChangeAspect="1"/>
          </p:cNvSpPr>
          <p:nvPr>
            <p:ph type="sldImg"/>
          </p:nvPr>
        </p:nvSpPr>
        <p:spPr bwMode="auto"/>
      </p:sp>
      <p:sp>
        <p:nvSpPr>
          <p:cNvPr id="1440193315" name="Notizenplatzhalter 2"/>
          <p:cNvSpPr>
            <a:spLocks noGrp="1"/>
          </p:cNvSpPr>
          <p:nvPr>
            <p:ph type="body" idx="1"/>
          </p:nvPr>
        </p:nvSpPr>
        <p:spPr bwMode="auto"/>
        <p:txBody>
          <a:bodyPr/>
          <a:lstStyle/>
          <a:p>
            <a:pPr>
              <a:defRPr/>
            </a:pPr>
            <a:endParaRPr dirty="0"/>
          </a:p>
        </p:txBody>
      </p:sp>
      <p:sp>
        <p:nvSpPr>
          <p:cNvPr id="1356222686" name="Foliennummernplatzhalter 3"/>
          <p:cNvSpPr>
            <a:spLocks noGrp="1"/>
          </p:cNvSpPr>
          <p:nvPr>
            <p:ph type="sldNum" sz="quarter" idx="5"/>
          </p:nvPr>
        </p:nvSpPr>
        <p:spPr bwMode="auto"/>
        <p:txBody>
          <a:bodyPr/>
          <a:lstStyle/>
          <a:p>
            <a:pPr>
              <a:defRPr/>
            </a:pPr>
            <a:fld id="{E986F9E3-F57B-4D0D-B22F-743DBB80FE57}" type="slidenum">
              <a:rPr lang="de-DE"/>
              <a:t>10</a:t>
            </a:fld>
            <a:endParaRPr lang="de-DE"/>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509308735" name="Folienbildplatzhalter 1"/>
          <p:cNvSpPr>
            <a:spLocks noGrp="1" noRot="1" noChangeAspect="1"/>
          </p:cNvSpPr>
          <p:nvPr>
            <p:ph type="sldImg"/>
          </p:nvPr>
        </p:nvSpPr>
        <p:spPr bwMode="auto"/>
      </p:sp>
      <p:sp>
        <p:nvSpPr>
          <p:cNvPr id="1038026872" name="Notizenplatzhalter 2"/>
          <p:cNvSpPr>
            <a:spLocks noGrp="1"/>
          </p:cNvSpPr>
          <p:nvPr>
            <p:ph type="body" idx="1"/>
          </p:nvPr>
        </p:nvSpPr>
        <p:spPr bwMode="auto"/>
        <p:txBody>
          <a:bodyPr/>
          <a:lstStyle/>
          <a:p>
            <a:pPr>
              <a:defRPr/>
            </a:pPr>
            <a:endParaRPr lang="de-DE" sz="1200"/>
          </a:p>
        </p:txBody>
      </p:sp>
      <p:sp>
        <p:nvSpPr>
          <p:cNvPr id="818736861" name="Foliennummernplatzhalter 3"/>
          <p:cNvSpPr>
            <a:spLocks noGrp="1"/>
          </p:cNvSpPr>
          <p:nvPr>
            <p:ph type="sldNum" sz="quarter" idx="5"/>
          </p:nvPr>
        </p:nvSpPr>
        <p:spPr bwMode="auto"/>
        <p:txBody>
          <a:bodyPr/>
          <a:lstStyle/>
          <a:p>
            <a:pPr>
              <a:defRPr/>
            </a:pPr>
            <a:fld id="{E986F9E3-F57B-4D0D-B22F-743DBB80FE57}" type="slidenum">
              <a:rPr lang="de-DE"/>
              <a:t>11</a:t>
            </a:fld>
            <a:endParaRPr lang="de-DE"/>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409290329" name="Folienbildplatzhalter 1"/>
          <p:cNvSpPr>
            <a:spLocks noGrp="1" noRot="1" noChangeAspect="1"/>
          </p:cNvSpPr>
          <p:nvPr>
            <p:ph type="sldImg"/>
          </p:nvPr>
        </p:nvSpPr>
        <p:spPr bwMode="auto"/>
      </p:sp>
      <p:sp>
        <p:nvSpPr>
          <p:cNvPr id="1972589826" name="Notizenplatzhalter 2"/>
          <p:cNvSpPr>
            <a:spLocks noGrp="1"/>
          </p:cNvSpPr>
          <p:nvPr>
            <p:ph type="body" idx="1"/>
          </p:nvPr>
        </p:nvSpPr>
        <p:spPr bwMode="auto"/>
        <p:txBody>
          <a:bodyPr/>
          <a:lstStyle/>
          <a:p>
            <a:pPr marL="0" marR="0" lvl="0" indent="0" algn="l" defTabSz="914400" rtl="0">
              <a:lnSpc>
                <a:spcPct val="100000"/>
              </a:lnSpc>
              <a:spcBef>
                <a:spcPts val="0"/>
              </a:spcBef>
              <a:spcAft>
                <a:spcPts val="0"/>
              </a:spcAft>
              <a:buClrTx/>
              <a:buSzTx/>
              <a:buFontTx/>
              <a:buNone/>
              <a:defRPr/>
            </a:pPr>
            <a:endParaRPr dirty="0"/>
          </a:p>
        </p:txBody>
      </p:sp>
      <p:sp>
        <p:nvSpPr>
          <p:cNvPr id="1513954049" name="Foliennummernplatzhalter 3"/>
          <p:cNvSpPr>
            <a:spLocks noGrp="1"/>
          </p:cNvSpPr>
          <p:nvPr>
            <p:ph type="sldNum" sz="quarter" idx="5"/>
          </p:nvPr>
        </p:nvSpPr>
        <p:spPr bwMode="auto"/>
        <p:txBody>
          <a:bodyPr/>
          <a:lstStyle/>
          <a:p>
            <a:pPr>
              <a:defRPr/>
            </a:pPr>
            <a:fld id="{E986F9E3-F57B-4D0D-B22F-743DBB80FE57}" type="slidenum">
              <a:rPr lang="de-DE"/>
              <a:t>12</a:t>
            </a:fld>
            <a:endParaRPr lang="de-DE"/>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634332460" name="Folienbildplatzhalter 1"/>
          <p:cNvSpPr>
            <a:spLocks noGrp="1" noRot="1" noChangeAspect="1"/>
          </p:cNvSpPr>
          <p:nvPr>
            <p:ph type="sldImg"/>
          </p:nvPr>
        </p:nvSpPr>
        <p:spPr bwMode="auto"/>
      </p:sp>
      <p:sp>
        <p:nvSpPr>
          <p:cNvPr id="729368248" name="Notizenplatzhalter 2"/>
          <p:cNvSpPr>
            <a:spLocks noGrp="1"/>
          </p:cNvSpPr>
          <p:nvPr>
            <p:ph type="body" idx="1"/>
          </p:nvPr>
        </p:nvSpPr>
        <p:spPr bwMode="auto"/>
        <p:txBody>
          <a:bodyPr/>
          <a:lstStyle/>
          <a:p>
            <a:pPr>
              <a:defRPr/>
            </a:pPr>
            <a:endParaRPr dirty="0"/>
          </a:p>
        </p:txBody>
      </p:sp>
      <p:sp>
        <p:nvSpPr>
          <p:cNvPr id="207029105" name="Foliennummernplatzhalter 3"/>
          <p:cNvSpPr>
            <a:spLocks noGrp="1"/>
          </p:cNvSpPr>
          <p:nvPr>
            <p:ph type="sldNum" sz="quarter" idx="5"/>
          </p:nvPr>
        </p:nvSpPr>
        <p:spPr bwMode="auto"/>
        <p:txBody>
          <a:bodyPr/>
          <a:lstStyle/>
          <a:p>
            <a:pPr>
              <a:defRPr/>
            </a:pPr>
            <a:fld id="{E986F9E3-F57B-4D0D-B22F-743DBB80FE57}" type="slidenum">
              <a:rPr lang="de-DE"/>
              <a:t>13</a:t>
            </a:fld>
            <a:endParaRPr lang="de-DE"/>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678973140" name="Folienbildplatzhalter 1"/>
          <p:cNvSpPr>
            <a:spLocks noGrp="1" noRot="1" noChangeAspect="1"/>
          </p:cNvSpPr>
          <p:nvPr>
            <p:ph type="sldImg"/>
          </p:nvPr>
        </p:nvSpPr>
        <p:spPr bwMode="auto"/>
      </p:sp>
      <p:sp>
        <p:nvSpPr>
          <p:cNvPr id="306807863" name="Notizenplatzhalter 2"/>
          <p:cNvSpPr>
            <a:spLocks noGrp="1"/>
          </p:cNvSpPr>
          <p:nvPr>
            <p:ph type="body" idx="1"/>
          </p:nvPr>
        </p:nvSpPr>
        <p:spPr bwMode="auto"/>
        <p:txBody>
          <a:bodyPr/>
          <a:lstStyle/>
          <a:p>
            <a:pPr>
              <a:defRPr/>
            </a:pPr>
            <a:endParaRPr lang="de-DE" sz="1200"/>
          </a:p>
        </p:txBody>
      </p:sp>
      <p:sp>
        <p:nvSpPr>
          <p:cNvPr id="933982780" name="Foliennummernplatzhalter 3"/>
          <p:cNvSpPr>
            <a:spLocks noGrp="1"/>
          </p:cNvSpPr>
          <p:nvPr>
            <p:ph type="sldNum" sz="quarter" idx="5"/>
          </p:nvPr>
        </p:nvSpPr>
        <p:spPr bwMode="auto"/>
        <p:txBody>
          <a:bodyPr/>
          <a:lstStyle/>
          <a:p>
            <a:pPr>
              <a:defRPr/>
            </a:pPr>
            <a:fld id="{E986F9E3-F57B-4D0D-B22F-743DBB80FE57}" type="slidenum">
              <a:rPr lang="de-DE"/>
              <a:t>14</a:t>
            </a:fld>
            <a:endParaRPr lang="de-DE"/>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173787877" name="Folienbildplatzhalter 1"/>
          <p:cNvSpPr>
            <a:spLocks noGrp="1" noRot="1" noChangeAspect="1"/>
          </p:cNvSpPr>
          <p:nvPr>
            <p:ph type="sldImg"/>
          </p:nvPr>
        </p:nvSpPr>
        <p:spPr bwMode="auto"/>
      </p:sp>
      <p:sp>
        <p:nvSpPr>
          <p:cNvPr id="1045119013" name="Notizenplatzhalter 2"/>
          <p:cNvSpPr>
            <a:spLocks noGrp="1"/>
          </p:cNvSpPr>
          <p:nvPr>
            <p:ph type="body" idx="1"/>
          </p:nvPr>
        </p:nvSpPr>
        <p:spPr bwMode="auto"/>
        <p:txBody>
          <a:bodyPr/>
          <a:lstStyle/>
          <a:p>
            <a:pPr>
              <a:defRPr/>
            </a:pPr>
            <a:endParaRPr lang="de-DE" sz="1200" dirty="0"/>
          </a:p>
        </p:txBody>
      </p:sp>
      <p:sp>
        <p:nvSpPr>
          <p:cNvPr id="528221841" name="Foliennummernplatzhalter 3"/>
          <p:cNvSpPr>
            <a:spLocks noGrp="1"/>
          </p:cNvSpPr>
          <p:nvPr>
            <p:ph type="sldNum" sz="quarter" idx="5"/>
          </p:nvPr>
        </p:nvSpPr>
        <p:spPr bwMode="auto"/>
        <p:txBody>
          <a:bodyPr/>
          <a:lstStyle/>
          <a:p>
            <a:pPr>
              <a:defRPr/>
            </a:pPr>
            <a:fld id="{E986F9E3-F57B-4D0D-B22F-743DBB80FE57}" type="slidenum">
              <a:rPr lang="de-DE"/>
              <a:t>15</a:t>
            </a:fld>
            <a:endParaRPr lang="de-DE"/>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607557653" name="Folienbildplatzhalter 1"/>
          <p:cNvSpPr>
            <a:spLocks noGrp="1" noRot="1" noChangeAspect="1"/>
          </p:cNvSpPr>
          <p:nvPr>
            <p:ph type="sldImg"/>
          </p:nvPr>
        </p:nvSpPr>
        <p:spPr bwMode="auto"/>
      </p:sp>
      <p:sp>
        <p:nvSpPr>
          <p:cNvPr id="651640903" name="Notizenplatzhalter 2"/>
          <p:cNvSpPr>
            <a:spLocks noGrp="1"/>
          </p:cNvSpPr>
          <p:nvPr>
            <p:ph type="body" idx="1"/>
          </p:nvPr>
        </p:nvSpPr>
        <p:spPr bwMode="auto"/>
        <p:txBody>
          <a:bodyPr/>
          <a:lstStyle/>
          <a:p>
            <a:pPr marL="0" marR="0" lvl="0" indent="0" algn="l" defTabSz="914400" rtl="0">
              <a:lnSpc>
                <a:spcPct val="100000"/>
              </a:lnSpc>
              <a:spcBef>
                <a:spcPts val="0"/>
              </a:spcBef>
              <a:spcAft>
                <a:spcPts val="0"/>
              </a:spcAft>
              <a:buClrTx/>
              <a:buSzTx/>
              <a:buFontTx/>
              <a:buNone/>
              <a:defRPr/>
            </a:pPr>
            <a:endParaRPr lang="de-DE" dirty="0"/>
          </a:p>
        </p:txBody>
      </p:sp>
      <p:sp>
        <p:nvSpPr>
          <p:cNvPr id="490305958" name="Foliennummernplatzhalter 3"/>
          <p:cNvSpPr>
            <a:spLocks noGrp="1"/>
          </p:cNvSpPr>
          <p:nvPr>
            <p:ph type="sldNum" sz="quarter" idx="5"/>
          </p:nvPr>
        </p:nvSpPr>
        <p:spPr bwMode="auto"/>
        <p:txBody>
          <a:bodyPr/>
          <a:lstStyle/>
          <a:p>
            <a:pPr>
              <a:defRPr/>
            </a:pPr>
            <a:fld id="{E986F9E3-F57B-4D0D-B22F-743DBB80FE57}" type="slidenum">
              <a:rPr lang="de-DE"/>
              <a:t>16</a:t>
            </a:fld>
            <a:endParaRPr lang="de-DE"/>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330957416" name="Folienbildplatzhalter 1"/>
          <p:cNvSpPr>
            <a:spLocks noGrp="1" noRot="1" noChangeAspect="1"/>
          </p:cNvSpPr>
          <p:nvPr>
            <p:ph type="sldImg"/>
          </p:nvPr>
        </p:nvSpPr>
        <p:spPr bwMode="auto"/>
      </p:sp>
      <p:sp>
        <p:nvSpPr>
          <p:cNvPr id="1213414054" name="Notizenplatzhalter 2"/>
          <p:cNvSpPr>
            <a:spLocks noGrp="1"/>
          </p:cNvSpPr>
          <p:nvPr>
            <p:ph type="body" idx="1"/>
          </p:nvPr>
        </p:nvSpPr>
        <p:spPr bwMode="auto"/>
        <p:txBody>
          <a:bodyPr/>
          <a:lstStyle/>
          <a:p>
            <a:pPr marL="0" marR="0" lvl="0" indent="0" algn="l" defTabSz="914400" rtl="0">
              <a:lnSpc>
                <a:spcPct val="100000"/>
              </a:lnSpc>
              <a:spcBef>
                <a:spcPts val="0"/>
              </a:spcBef>
              <a:spcAft>
                <a:spcPts val="0"/>
              </a:spcAft>
              <a:buClrTx/>
              <a:buSzTx/>
              <a:buFontTx/>
              <a:buNone/>
              <a:defRPr/>
            </a:pPr>
            <a:endParaRPr lang="de-DE" dirty="0"/>
          </a:p>
        </p:txBody>
      </p:sp>
      <p:sp>
        <p:nvSpPr>
          <p:cNvPr id="233052890" name="Foliennummernplatzhalter 3"/>
          <p:cNvSpPr>
            <a:spLocks noGrp="1"/>
          </p:cNvSpPr>
          <p:nvPr>
            <p:ph type="sldNum" sz="quarter" idx="5"/>
          </p:nvPr>
        </p:nvSpPr>
        <p:spPr bwMode="auto"/>
        <p:txBody>
          <a:bodyPr/>
          <a:lstStyle/>
          <a:p>
            <a:pPr>
              <a:defRPr/>
            </a:pPr>
            <a:fld id="{E986F9E3-F57B-4D0D-B22F-743DBB80FE57}" type="slidenum">
              <a:rPr lang="de-DE"/>
              <a:t>17</a:t>
            </a:fld>
            <a:endParaRPr lang="de-DE"/>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330856770" name="Folienbildplatzhalter 1"/>
          <p:cNvSpPr>
            <a:spLocks noGrp="1" noRot="1" noChangeAspect="1"/>
          </p:cNvSpPr>
          <p:nvPr>
            <p:ph type="sldImg"/>
          </p:nvPr>
        </p:nvSpPr>
        <p:spPr bwMode="auto"/>
      </p:sp>
      <p:sp>
        <p:nvSpPr>
          <p:cNvPr id="1134223013" name="Notizenplatzhalter 2"/>
          <p:cNvSpPr>
            <a:spLocks noGrp="1"/>
          </p:cNvSpPr>
          <p:nvPr>
            <p:ph type="body" idx="1"/>
          </p:nvPr>
        </p:nvSpPr>
        <p:spPr bwMode="auto"/>
        <p:txBody>
          <a:bodyPr/>
          <a:lstStyle/>
          <a:p>
            <a:pPr>
              <a:defRPr/>
            </a:pPr>
            <a:endParaRPr dirty="0"/>
          </a:p>
        </p:txBody>
      </p:sp>
      <p:sp>
        <p:nvSpPr>
          <p:cNvPr id="297376636" name="Foliennummernplatzhalter 3"/>
          <p:cNvSpPr>
            <a:spLocks noGrp="1"/>
          </p:cNvSpPr>
          <p:nvPr>
            <p:ph type="sldNum" sz="quarter" idx="5"/>
          </p:nvPr>
        </p:nvSpPr>
        <p:spPr bwMode="auto"/>
        <p:txBody>
          <a:bodyPr/>
          <a:lstStyle/>
          <a:p>
            <a:pPr>
              <a:defRPr/>
            </a:pPr>
            <a:fld id="{E986F9E3-F57B-4D0D-B22F-743DBB80FE57}" type="slidenum">
              <a:rPr lang="de-DE"/>
              <a:t>18</a:t>
            </a:fld>
            <a:endParaRPr lang="de-DE"/>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960401103" name="Folienbildplatzhalter 1"/>
          <p:cNvSpPr>
            <a:spLocks noGrp="1" noRot="1" noChangeAspect="1"/>
          </p:cNvSpPr>
          <p:nvPr>
            <p:ph type="sldImg"/>
          </p:nvPr>
        </p:nvSpPr>
        <p:spPr bwMode="auto"/>
      </p:sp>
      <p:sp>
        <p:nvSpPr>
          <p:cNvPr id="892196630" name="Notizenplatzhalter 2"/>
          <p:cNvSpPr>
            <a:spLocks noGrp="1"/>
          </p:cNvSpPr>
          <p:nvPr>
            <p:ph type="body" idx="1"/>
          </p:nvPr>
        </p:nvSpPr>
        <p:spPr bwMode="auto"/>
        <p:txBody>
          <a:bodyPr/>
          <a:lstStyle/>
          <a:p>
            <a:pPr marL="0" marR="0" lvl="0" indent="0" algn="l" defTabSz="914400" rtl="0">
              <a:lnSpc>
                <a:spcPct val="100000"/>
              </a:lnSpc>
              <a:spcBef>
                <a:spcPts val="0"/>
              </a:spcBef>
              <a:spcAft>
                <a:spcPts val="0"/>
              </a:spcAft>
              <a:buClrTx/>
              <a:buSzTx/>
              <a:buFontTx/>
              <a:buNone/>
              <a:defRPr/>
            </a:pPr>
            <a:endParaRPr lang="de-DE" dirty="0"/>
          </a:p>
        </p:txBody>
      </p:sp>
      <p:sp>
        <p:nvSpPr>
          <p:cNvPr id="1057413594" name="Foliennummernplatzhalter 3"/>
          <p:cNvSpPr>
            <a:spLocks noGrp="1"/>
          </p:cNvSpPr>
          <p:nvPr>
            <p:ph type="sldNum" sz="quarter" idx="5"/>
          </p:nvPr>
        </p:nvSpPr>
        <p:spPr bwMode="auto"/>
        <p:txBody>
          <a:bodyPr/>
          <a:lstStyle/>
          <a:p>
            <a:pPr>
              <a:defRPr/>
            </a:pPr>
            <a:fld id="{E986F9E3-F57B-4D0D-B22F-743DBB80FE57}" type="slidenum">
              <a:rPr lang="de-DE"/>
              <a:t>19</a:t>
            </a:fld>
            <a:endParaRPr lang="de-D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AE589F76-DCE1-F9F4-19D6-BBF0C88614C0}" type="slidenum">
              <a:rPr/>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60811039" name="Folienbildplatzhalter 1"/>
          <p:cNvSpPr>
            <a:spLocks noGrp="1" noRot="1" noChangeAspect="1"/>
          </p:cNvSpPr>
          <p:nvPr>
            <p:ph type="sldImg"/>
          </p:nvPr>
        </p:nvSpPr>
        <p:spPr bwMode="auto"/>
      </p:sp>
      <p:sp>
        <p:nvSpPr>
          <p:cNvPr id="1988341842" name="Notizenplatzhalter 2"/>
          <p:cNvSpPr>
            <a:spLocks noGrp="1"/>
          </p:cNvSpPr>
          <p:nvPr>
            <p:ph type="body" idx="1"/>
          </p:nvPr>
        </p:nvSpPr>
        <p:spPr bwMode="auto"/>
        <p:txBody>
          <a:bodyPr/>
          <a:lstStyle/>
          <a:p>
            <a:pPr marL="0" marR="0" lvl="0" indent="0" algn="l" defTabSz="914400" rtl="0">
              <a:lnSpc>
                <a:spcPct val="100000"/>
              </a:lnSpc>
              <a:spcBef>
                <a:spcPts val="0"/>
              </a:spcBef>
              <a:spcAft>
                <a:spcPts val="0"/>
              </a:spcAft>
              <a:buClrTx/>
              <a:buSzTx/>
              <a:buFontTx/>
              <a:buNone/>
              <a:defRPr/>
            </a:pPr>
            <a:endParaRPr lang="de-DE" dirty="0"/>
          </a:p>
        </p:txBody>
      </p:sp>
      <p:sp>
        <p:nvSpPr>
          <p:cNvPr id="775741885" name="Foliennummernplatzhalter 3"/>
          <p:cNvSpPr>
            <a:spLocks noGrp="1"/>
          </p:cNvSpPr>
          <p:nvPr>
            <p:ph type="sldNum" sz="quarter" idx="5"/>
          </p:nvPr>
        </p:nvSpPr>
        <p:spPr bwMode="auto"/>
        <p:txBody>
          <a:bodyPr/>
          <a:lstStyle/>
          <a:p>
            <a:pPr>
              <a:defRPr/>
            </a:pPr>
            <a:fld id="{E986F9E3-F57B-4D0D-B22F-743DBB80FE57}" type="slidenum">
              <a:rPr lang="de-DE"/>
              <a:t>20</a:t>
            </a:fld>
            <a:endParaRPr lang="de-DE"/>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77685040" name="Folienbildplatzhalter 1"/>
          <p:cNvSpPr>
            <a:spLocks noGrp="1" noRot="1" noChangeAspect="1"/>
          </p:cNvSpPr>
          <p:nvPr>
            <p:ph type="sldImg"/>
          </p:nvPr>
        </p:nvSpPr>
        <p:spPr bwMode="auto"/>
      </p:sp>
      <p:sp>
        <p:nvSpPr>
          <p:cNvPr id="1186009970" name="Notizenplatzhalter 2"/>
          <p:cNvSpPr>
            <a:spLocks noGrp="1"/>
          </p:cNvSpPr>
          <p:nvPr>
            <p:ph type="body" idx="1"/>
          </p:nvPr>
        </p:nvSpPr>
        <p:spPr bwMode="auto"/>
        <p:txBody>
          <a:bodyPr/>
          <a:lstStyle/>
          <a:p>
            <a:pPr marL="0" marR="0" lvl="0" indent="0" algn="l" defTabSz="914400" rtl="0">
              <a:lnSpc>
                <a:spcPct val="100000"/>
              </a:lnSpc>
              <a:spcBef>
                <a:spcPts val="0"/>
              </a:spcBef>
              <a:spcAft>
                <a:spcPts val="0"/>
              </a:spcAft>
              <a:buClrTx/>
              <a:buSzTx/>
              <a:buFontTx/>
              <a:buNone/>
              <a:defRPr/>
            </a:pPr>
            <a:endParaRPr dirty="0"/>
          </a:p>
        </p:txBody>
      </p:sp>
      <p:sp>
        <p:nvSpPr>
          <p:cNvPr id="276087735" name="Foliennummernplatzhalter 3"/>
          <p:cNvSpPr>
            <a:spLocks noGrp="1"/>
          </p:cNvSpPr>
          <p:nvPr>
            <p:ph type="sldNum" sz="quarter" idx="5"/>
          </p:nvPr>
        </p:nvSpPr>
        <p:spPr bwMode="auto"/>
        <p:txBody>
          <a:bodyPr/>
          <a:lstStyle/>
          <a:p>
            <a:pPr>
              <a:defRPr/>
            </a:pPr>
            <a:fld id="{E986F9E3-F57B-4D0D-B22F-743DBB80FE57}" type="slidenum">
              <a:rPr lang="de-DE"/>
              <a:t>21</a:t>
            </a:fld>
            <a:endParaRPr lang="de-DE"/>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022382400" name="Folienbildplatzhalter 1"/>
          <p:cNvSpPr>
            <a:spLocks noGrp="1" noRot="1" noChangeAspect="1"/>
          </p:cNvSpPr>
          <p:nvPr>
            <p:ph type="sldImg"/>
          </p:nvPr>
        </p:nvSpPr>
        <p:spPr bwMode="auto"/>
      </p:sp>
      <p:sp>
        <p:nvSpPr>
          <p:cNvPr id="2003542598" name="Notizenplatzhalter 2"/>
          <p:cNvSpPr>
            <a:spLocks noGrp="1"/>
          </p:cNvSpPr>
          <p:nvPr>
            <p:ph type="body" idx="1"/>
          </p:nvPr>
        </p:nvSpPr>
        <p:spPr bwMode="auto"/>
        <p:txBody>
          <a:bodyPr/>
          <a:lstStyle/>
          <a:p>
            <a:pPr marL="0" marR="0" lvl="0" indent="0" algn="l" defTabSz="914400" rtl="0">
              <a:lnSpc>
                <a:spcPct val="100000"/>
              </a:lnSpc>
              <a:spcBef>
                <a:spcPts val="0"/>
              </a:spcBef>
              <a:spcAft>
                <a:spcPts val="0"/>
              </a:spcAft>
              <a:buClrTx/>
              <a:buSzTx/>
              <a:buFontTx/>
              <a:buNone/>
              <a:defRPr/>
            </a:pPr>
            <a:endParaRPr dirty="0"/>
          </a:p>
        </p:txBody>
      </p:sp>
      <p:sp>
        <p:nvSpPr>
          <p:cNvPr id="1586962382" name="Foliennummernplatzhalter 3"/>
          <p:cNvSpPr>
            <a:spLocks noGrp="1"/>
          </p:cNvSpPr>
          <p:nvPr>
            <p:ph type="sldNum" sz="quarter" idx="5"/>
          </p:nvPr>
        </p:nvSpPr>
        <p:spPr bwMode="auto"/>
        <p:txBody>
          <a:bodyPr/>
          <a:lstStyle/>
          <a:p>
            <a:pPr>
              <a:defRPr/>
            </a:pPr>
            <a:fld id="{E986F9E3-F57B-4D0D-B22F-743DBB80FE57}" type="slidenum">
              <a:rPr lang="de-DE"/>
              <a:t>22</a:t>
            </a:fld>
            <a:endParaRPr lang="de-DE"/>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367047359" name="Folienbildplatzhalter 1"/>
          <p:cNvSpPr>
            <a:spLocks noGrp="1" noRot="1" noChangeAspect="1"/>
          </p:cNvSpPr>
          <p:nvPr>
            <p:ph type="sldImg"/>
          </p:nvPr>
        </p:nvSpPr>
        <p:spPr bwMode="auto"/>
      </p:sp>
      <p:sp>
        <p:nvSpPr>
          <p:cNvPr id="1453090511" name="Notizenplatzhalter 2"/>
          <p:cNvSpPr>
            <a:spLocks noGrp="1"/>
          </p:cNvSpPr>
          <p:nvPr>
            <p:ph type="body" idx="1"/>
          </p:nvPr>
        </p:nvSpPr>
        <p:spPr bwMode="auto"/>
        <p:txBody>
          <a:bodyPr/>
          <a:lstStyle/>
          <a:p>
            <a:pPr marL="0" marR="0" lvl="0" indent="0" algn="l" defTabSz="914400" rtl="0">
              <a:lnSpc>
                <a:spcPct val="100000"/>
              </a:lnSpc>
              <a:spcBef>
                <a:spcPts val="0"/>
              </a:spcBef>
              <a:spcAft>
                <a:spcPts val="0"/>
              </a:spcAft>
              <a:buClrTx/>
              <a:buSzTx/>
              <a:buFontTx/>
              <a:buNone/>
              <a:defRPr/>
            </a:pPr>
            <a:endParaRPr lang="de-DE"/>
          </a:p>
        </p:txBody>
      </p:sp>
      <p:sp>
        <p:nvSpPr>
          <p:cNvPr id="53579351" name="Foliennummernplatzhalter 3"/>
          <p:cNvSpPr>
            <a:spLocks noGrp="1"/>
          </p:cNvSpPr>
          <p:nvPr>
            <p:ph type="sldNum" sz="quarter" idx="5"/>
          </p:nvPr>
        </p:nvSpPr>
        <p:spPr bwMode="auto"/>
        <p:txBody>
          <a:bodyPr/>
          <a:lstStyle/>
          <a:p>
            <a:pPr>
              <a:defRPr/>
            </a:pPr>
            <a:fld id="{E986F9E3-F57B-4D0D-B22F-743DBB80FE57}" type="slidenum">
              <a:rPr lang="de-DE"/>
              <a:t>23</a:t>
            </a:fld>
            <a:endParaRPr lang="de-DE"/>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234047759" name="Folienbildplatzhalter 1"/>
          <p:cNvSpPr>
            <a:spLocks noGrp="1" noRot="1" noChangeAspect="1"/>
          </p:cNvSpPr>
          <p:nvPr>
            <p:ph type="sldImg"/>
          </p:nvPr>
        </p:nvSpPr>
        <p:spPr bwMode="auto"/>
      </p:sp>
      <p:sp>
        <p:nvSpPr>
          <p:cNvPr id="1433343457" name="Notizenplatzhalter 2"/>
          <p:cNvSpPr>
            <a:spLocks noGrp="1"/>
          </p:cNvSpPr>
          <p:nvPr>
            <p:ph type="body" idx="1"/>
          </p:nvPr>
        </p:nvSpPr>
        <p:spPr bwMode="auto"/>
        <p:txBody>
          <a:bodyPr/>
          <a:lstStyle/>
          <a:p>
            <a:pPr marL="0" marR="0" lvl="0" indent="0" algn="l" defTabSz="914400" rtl="0">
              <a:lnSpc>
                <a:spcPct val="100000"/>
              </a:lnSpc>
              <a:spcBef>
                <a:spcPts val="0"/>
              </a:spcBef>
              <a:spcAft>
                <a:spcPts val="0"/>
              </a:spcAft>
              <a:buClrTx/>
              <a:buSzTx/>
              <a:buFontTx/>
              <a:buNone/>
              <a:defRPr/>
            </a:pPr>
            <a:endParaRPr lang="de-DE" dirty="0"/>
          </a:p>
        </p:txBody>
      </p:sp>
      <p:sp>
        <p:nvSpPr>
          <p:cNvPr id="1477538130" name="Foliennummernplatzhalter 3"/>
          <p:cNvSpPr>
            <a:spLocks noGrp="1"/>
          </p:cNvSpPr>
          <p:nvPr>
            <p:ph type="sldNum" sz="quarter" idx="5"/>
          </p:nvPr>
        </p:nvSpPr>
        <p:spPr bwMode="auto"/>
        <p:txBody>
          <a:bodyPr/>
          <a:lstStyle/>
          <a:p>
            <a:pPr>
              <a:defRPr/>
            </a:pPr>
            <a:fld id="{E986F9E3-F57B-4D0D-B22F-743DBB80FE57}" type="slidenum">
              <a:rPr lang="de-DE"/>
              <a:t>24</a:t>
            </a:fld>
            <a:endParaRPr lang="de-DE"/>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201659218" name="Folienbildplatzhalter 1"/>
          <p:cNvSpPr>
            <a:spLocks noGrp="1" noRot="1" noChangeAspect="1"/>
          </p:cNvSpPr>
          <p:nvPr>
            <p:ph type="sldImg"/>
          </p:nvPr>
        </p:nvSpPr>
        <p:spPr bwMode="auto"/>
      </p:sp>
      <p:sp>
        <p:nvSpPr>
          <p:cNvPr id="488008275" name="Notizenplatzhalter 2"/>
          <p:cNvSpPr>
            <a:spLocks noGrp="1"/>
          </p:cNvSpPr>
          <p:nvPr>
            <p:ph type="body" idx="1"/>
          </p:nvPr>
        </p:nvSpPr>
        <p:spPr bwMode="auto"/>
        <p:txBody>
          <a:bodyPr/>
          <a:lstStyle/>
          <a:p>
            <a:pPr marL="0" marR="0" lvl="0" indent="0" algn="l" defTabSz="914400" rtl="0">
              <a:lnSpc>
                <a:spcPct val="100000"/>
              </a:lnSpc>
              <a:spcBef>
                <a:spcPts val="0"/>
              </a:spcBef>
              <a:spcAft>
                <a:spcPts val="0"/>
              </a:spcAft>
              <a:buClrTx/>
              <a:buSzTx/>
              <a:buFontTx/>
              <a:buNone/>
              <a:defRPr/>
            </a:pPr>
            <a:endParaRPr lang="de-DE" dirty="0"/>
          </a:p>
        </p:txBody>
      </p:sp>
      <p:sp>
        <p:nvSpPr>
          <p:cNvPr id="426900236" name="Foliennummernplatzhalter 3"/>
          <p:cNvSpPr>
            <a:spLocks noGrp="1"/>
          </p:cNvSpPr>
          <p:nvPr>
            <p:ph type="sldNum" sz="quarter" idx="5"/>
          </p:nvPr>
        </p:nvSpPr>
        <p:spPr bwMode="auto"/>
        <p:txBody>
          <a:bodyPr/>
          <a:lstStyle/>
          <a:p>
            <a:pPr>
              <a:defRPr/>
            </a:pPr>
            <a:fld id="{E986F9E3-F57B-4D0D-B22F-743DBB80FE57}" type="slidenum">
              <a:rPr lang="de-DE"/>
              <a:t>25</a:t>
            </a:fld>
            <a:endParaRPr lang="de-DE"/>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084370277" name="Folienbildplatzhalter 1"/>
          <p:cNvSpPr>
            <a:spLocks noGrp="1" noRot="1" noChangeAspect="1"/>
          </p:cNvSpPr>
          <p:nvPr>
            <p:ph type="sldImg"/>
          </p:nvPr>
        </p:nvSpPr>
        <p:spPr bwMode="auto"/>
      </p:sp>
      <p:sp>
        <p:nvSpPr>
          <p:cNvPr id="1127142658" name="Notizenplatzhalter 2"/>
          <p:cNvSpPr>
            <a:spLocks noGrp="1"/>
          </p:cNvSpPr>
          <p:nvPr>
            <p:ph type="body" idx="1"/>
          </p:nvPr>
        </p:nvSpPr>
        <p:spPr bwMode="auto"/>
        <p:txBody>
          <a:bodyPr/>
          <a:lstStyle/>
          <a:p>
            <a:pPr marL="0" marR="0" lvl="0" indent="0" algn="l" defTabSz="914400" rtl="0">
              <a:lnSpc>
                <a:spcPct val="100000"/>
              </a:lnSpc>
              <a:spcBef>
                <a:spcPts val="0"/>
              </a:spcBef>
              <a:spcAft>
                <a:spcPts val="0"/>
              </a:spcAft>
              <a:buClrTx/>
              <a:buSzTx/>
              <a:buFontTx/>
              <a:buNone/>
              <a:defRPr/>
            </a:pPr>
            <a:r>
              <a:rPr lang="de-DE"/>
              <a:t>Auf dieser Folie muss der QR-Code zur Mentimeter-Abfrage eingefügt werden.</a:t>
            </a:r>
            <a:endParaRPr/>
          </a:p>
        </p:txBody>
      </p:sp>
      <p:sp>
        <p:nvSpPr>
          <p:cNvPr id="1526564105" name="Foliennummernplatzhalter 3"/>
          <p:cNvSpPr>
            <a:spLocks noGrp="1"/>
          </p:cNvSpPr>
          <p:nvPr>
            <p:ph type="sldNum" sz="quarter" idx="5"/>
          </p:nvPr>
        </p:nvSpPr>
        <p:spPr bwMode="auto"/>
        <p:txBody>
          <a:bodyPr/>
          <a:lstStyle/>
          <a:p>
            <a:pPr>
              <a:defRPr/>
            </a:pPr>
            <a:fld id="{E986F9E3-F57B-4D0D-B22F-743DBB80FE57}" type="slidenum">
              <a:rPr lang="de-DE"/>
              <a:t>26</a:t>
            </a:fld>
            <a:endParaRPr lang="de-DE"/>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928806787" name="Folienbildplatzhalter 1"/>
          <p:cNvSpPr>
            <a:spLocks noGrp="1" noRot="1" noChangeAspect="1"/>
          </p:cNvSpPr>
          <p:nvPr>
            <p:ph type="sldImg"/>
          </p:nvPr>
        </p:nvSpPr>
        <p:spPr bwMode="auto"/>
      </p:sp>
      <p:sp>
        <p:nvSpPr>
          <p:cNvPr id="1207080713" name="Notizenplatzhalter 2"/>
          <p:cNvSpPr>
            <a:spLocks noGrp="1"/>
          </p:cNvSpPr>
          <p:nvPr>
            <p:ph type="body" idx="1"/>
          </p:nvPr>
        </p:nvSpPr>
        <p:spPr bwMode="auto"/>
        <p:txBody>
          <a:bodyPr/>
          <a:lstStyle/>
          <a:p>
            <a:pPr marL="0" marR="0" lvl="0" indent="0" algn="l" defTabSz="914400" rtl="0">
              <a:lnSpc>
                <a:spcPct val="100000"/>
              </a:lnSpc>
              <a:spcBef>
                <a:spcPts val="0"/>
              </a:spcBef>
              <a:spcAft>
                <a:spcPts val="0"/>
              </a:spcAft>
              <a:buClrTx/>
              <a:buSzTx/>
              <a:buFontTx/>
              <a:buNone/>
              <a:defRPr/>
            </a:pPr>
            <a:r>
              <a:rPr lang="de-DE" dirty="0"/>
              <a:t>Auf dieser Folie muss der QR-Code zur </a:t>
            </a:r>
            <a:r>
              <a:rPr lang="de-DE" dirty="0" err="1"/>
              <a:t>Mentimeter</a:t>
            </a:r>
            <a:r>
              <a:rPr lang="de-DE" dirty="0"/>
              <a:t>-Abfrage eingefügt werden.</a:t>
            </a:r>
            <a:endParaRPr dirty="0"/>
          </a:p>
        </p:txBody>
      </p:sp>
      <p:sp>
        <p:nvSpPr>
          <p:cNvPr id="465102705" name="Foliennummernplatzhalter 3"/>
          <p:cNvSpPr>
            <a:spLocks noGrp="1"/>
          </p:cNvSpPr>
          <p:nvPr>
            <p:ph type="sldNum" sz="quarter" idx="5"/>
          </p:nvPr>
        </p:nvSpPr>
        <p:spPr bwMode="auto"/>
        <p:txBody>
          <a:bodyPr/>
          <a:lstStyle/>
          <a:p>
            <a:pPr>
              <a:defRPr/>
            </a:pPr>
            <a:fld id="{E986F9E3-F57B-4D0D-B22F-743DBB80FE57}" type="slidenum">
              <a:rPr lang="de-DE"/>
              <a:t>27</a:t>
            </a:fld>
            <a:endParaRPr lang="de-DE"/>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571077261" name="Folienbildplatzhalter 1"/>
          <p:cNvSpPr>
            <a:spLocks noGrp="1" noRot="1" noChangeAspect="1"/>
          </p:cNvSpPr>
          <p:nvPr>
            <p:ph type="sldImg"/>
          </p:nvPr>
        </p:nvSpPr>
        <p:spPr bwMode="auto"/>
      </p:sp>
      <p:sp>
        <p:nvSpPr>
          <p:cNvPr id="929800287" name="Notizenplatzhalter 2"/>
          <p:cNvSpPr>
            <a:spLocks noGrp="1"/>
          </p:cNvSpPr>
          <p:nvPr>
            <p:ph type="body" idx="1"/>
          </p:nvPr>
        </p:nvSpPr>
        <p:spPr bwMode="auto"/>
        <p:txBody>
          <a:bodyPr/>
          <a:lstStyle/>
          <a:p>
            <a:pPr marL="0" marR="0" lvl="0" indent="0" algn="l" defTabSz="914400" rtl="0">
              <a:lnSpc>
                <a:spcPct val="100000"/>
              </a:lnSpc>
              <a:spcBef>
                <a:spcPts val="0"/>
              </a:spcBef>
              <a:spcAft>
                <a:spcPts val="0"/>
              </a:spcAft>
              <a:buClrTx/>
              <a:buSzTx/>
              <a:buFontTx/>
              <a:buNone/>
              <a:defRPr/>
            </a:pPr>
            <a:endParaRPr lang="de-DE" dirty="0"/>
          </a:p>
        </p:txBody>
      </p:sp>
      <p:sp>
        <p:nvSpPr>
          <p:cNvPr id="454693590" name="Foliennummernplatzhalter 3"/>
          <p:cNvSpPr>
            <a:spLocks noGrp="1"/>
          </p:cNvSpPr>
          <p:nvPr>
            <p:ph type="sldNum" sz="quarter" idx="5"/>
          </p:nvPr>
        </p:nvSpPr>
        <p:spPr bwMode="auto"/>
        <p:txBody>
          <a:bodyPr/>
          <a:lstStyle/>
          <a:p>
            <a:pPr>
              <a:defRPr/>
            </a:pPr>
            <a:fld id="{E986F9E3-F57B-4D0D-B22F-743DBB80FE57}" type="slidenum">
              <a:rPr lang="de-DE"/>
              <a:t>28</a:t>
            </a:fld>
            <a:endParaRPr lang="de-DE"/>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147379738" name="Folienbildplatzhalter 1"/>
          <p:cNvSpPr>
            <a:spLocks noGrp="1" noRot="1" noChangeAspect="1"/>
          </p:cNvSpPr>
          <p:nvPr>
            <p:ph type="sldImg"/>
          </p:nvPr>
        </p:nvSpPr>
        <p:spPr bwMode="auto"/>
      </p:sp>
      <p:sp>
        <p:nvSpPr>
          <p:cNvPr id="2113588317" name="Notizenplatzhalter 2"/>
          <p:cNvSpPr>
            <a:spLocks noGrp="1"/>
          </p:cNvSpPr>
          <p:nvPr>
            <p:ph type="body" idx="1"/>
          </p:nvPr>
        </p:nvSpPr>
        <p:spPr bwMode="auto"/>
        <p:txBody>
          <a:bodyPr/>
          <a:lstStyle/>
          <a:p>
            <a:pPr>
              <a:defRPr/>
            </a:pPr>
            <a:endParaRPr dirty="0"/>
          </a:p>
        </p:txBody>
      </p:sp>
      <p:sp>
        <p:nvSpPr>
          <p:cNvPr id="1053274792" name="Foliennummernplatzhalter 3"/>
          <p:cNvSpPr>
            <a:spLocks noGrp="1"/>
          </p:cNvSpPr>
          <p:nvPr>
            <p:ph type="sldNum" sz="quarter" idx="5"/>
          </p:nvPr>
        </p:nvSpPr>
        <p:spPr bwMode="auto"/>
        <p:txBody>
          <a:bodyPr/>
          <a:lstStyle/>
          <a:p>
            <a:pPr>
              <a:defRPr/>
            </a:pPr>
            <a:fld id="{E986F9E3-F57B-4D0D-B22F-743DBB80FE57}" type="slidenum">
              <a:rPr lang="de-DE"/>
              <a:t>29</a:t>
            </a:fld>
            <a:endParaRPr lang="de-DE"/>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111697693" name="Folienbildplatzhalter 1"/>
          <p:cNvSpPr>
            <a:spLocks noGrp="1" noRot="1" noChangeAspect="1"/>
          </p:cNvSpPr>
          <p:nvPr>
            <p:ph type="sldImg"/>
          </p:nvPr>
        </p:nvSpPr>
        <p:spPr bwMode="auto"/>
      </p:sp>
      <p:sp>
        <p:nvSpPr>
          <p:cNvPr id="1912066456" name="Notizenplatzhalter 2"/>
          <p:cNvSpPr>
            <a:spLocks noGrp="1"/>
          </p:cNvSpPr>
          <p:nvPr>
            <p:ph type="body" idx="1"/>
          </p:nvPr>
        </p:nvSpPr>
        <p:spPr bwMode="auto"/>
        <p:txBody>
          <a:bodyPr/>
          <a:lstStyle/>
          <a:p>
            <a:pPr marL="0" marR="0" lvl="0" indent="0" algn="l" defTabSz="914400" rtl="0">
              <a:lnSpc>
                <a:spcPct val="100000"/>
              </a:lnSpc>
              <a:spcBef>
                <a:spcPts val="0"/>
              </a:spcBef>
              <a:spcAft>
                <a:spcPts val="0"/>
              </a:spcAft>
              <a:buClrTx/>
              <a:buSzTx/>
              <a:buFontTx/>
              <a:buNone/>
              <a:defRPr/>
            </a:pPr>
            <a:endParaRPr lang="de-DE" dirty="0"/>
          </a:p>
        </p:txBody>
      </p:sp>
      <p:sp>
        <p:nvSpPr>
          <p:cNvPr id="11357278" name="Foliennummernplatzhalter 3"/>
          <p:cNvSpPr>
            <a:spLocks noGrp="1"/>
          </p:cNvSpPr>
          <p:nvPr>
            <p:ph type="sldNum" sz="quarter" idx="5"/>
          </p:nvPr>
        </p:nvSpPr>
        <p:spPr bwMode="auto"/>
        <p:txBody>
          <a:bodyPr/>
          <a:lstStyle/>
          <a:p>
            <a:pPr>
              <a:defRPr/>
            </a:pPr>
            <a:fld id="{E986F9E3-F57B-4D0D-B22F-743DBB80FE57}" type="slidenum">
              <a:rPr lang="de-DE"/>
              <a:t>3</a:t>
            </a:fld>
            <a:endParaRPr lang="de-DE"/>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468932777" name="Folienbildplatzhalter 1"/>
          <p:cNvSpPr>
            <a:spLocks noGrp="1" noRot="1" noChangeAspect="1"/>
          </p:cNvSpPr>
          <p:nvPr>
            <p:ph type="sldImg"/>
          </p:nvPr>
        </p:nvSpPr>
        <p:spPr bwMode="auto"/>
      </p:sp>
      <p:sp>
        <p:nvSpPr>
          <p:cNvPr id="1357133181" name="Notizenplatzhalter 2"/>
          <p:cNvSpPr>
            <a:spLocks noGrp="1"/>
          </p:cNvSpPr>
          <p:nvPr>
            <p:ph type="body" idx="1"/>
          </p:nvPr>
        </p:nvSpPr>
        <p:spPr bwMode="auto"/>
        <p:txBody>
          <a:bodyPr/>
          <a:lstStyle/>
          <a:p>
            <a:pPr>
              <a:defRPr/>
            </a:pPr>
            <a:r>
              <a:rPr lang="de-DE" dirty="0"/>
              <a:t>Auf dieser Folie muss der QR-Code zur </a:t>
            </a:r>
            <a:r>
              <a:rPr lang="de-DE" dirty="0" err="1"/>
              <a:t>TaskCard</a:t>
            </a:r>
            <a:r>
              <a:rPr lang="de-DE" dirty="0"/>
              <a:t> eingefügt werden…</a:t>
            </a:r>
            <a:endParaRPr dirty="0"/>
          </a:p>
        </p:txBody>
      </p:sp>
      <p:sp>
        <p:nvSpPr>
          <p:cNvPr id="2042365224" name="Foliennummernplatzhalter 3"/>
          <p:cNvSpPr>
            <a:spLocks noGrp="1"/>
          </p:cNvSpPr>
          <p:nvPr>
            <p:ph type="sldNum" sz="quarter" idx="5"/>
          </p:nvPr>
        </p:nvSpPr>
        <p:spPr bwMode="auto"/>
        <p:txBody>
          <a:bodyPr/>
          <a:lstStyle/>
          <a:p>
            <a:pPr>
              <a:defRPr/>
            </a:pPr>
            <a:fld id="{E986F9E3-F57B-4D0D-B22F-743DBB80FE57}" type="slidenum">
              <a:rPr lang="de-DE"/>
              <a:t>30</a:t>
            </a:fld>
            <a:endParaRPr lang="de-DE"/>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291302751" name="Folienbildplatzhalter 1"/>
          <p:cNvSpPr>
            <a:spLocks noGrp="1" noRot="1" noChangeAspect="1"/>
          </p:cNvSpPr>
          <p:nvPr>
            <p:ph type="sldImg"/>
          </p:nvPr>
        </p:nvSpPr>
        <p:spPr bwMode="auto"/>
      </p:sp>
      <p:sp>
        <p:nvSpPr>
          <p:cNvPr id="430342473" name="Notizenplatzhalter 2"/>
          <p:cNvSpPr>
            <a:spLocks noGrp="1"/>
          </p:cNvSpPr>
          <p:nvPr>
            <p:ph type="body" idx="1"/>
          </p:nvPr>
        </p:nvSpPr>
        <p:spPr bwMode="auto"/>
        <p:txBody>
          <a:bodyPr/>
          <a:lstStyle/>
          <a:p>
            <a:pPr>
              <a:defRPr/>
            </a:pPr>
            <a:r>
              <a:rPr lang="de-DE"/>
              <a:t>Beispielhafte Darstellung mit freundlicher Genehmigung von Talia Perryman, Gymnasium Grünwald</a:t>
            </a:r>
            <a:endParaRPr/>
          </a:p>
        </p:txBody>
      </p:sp>
      <p:sp>
        <p:nvSpPr>
          <p:cNvPr id="1374093667" name="Foliennummernplatzhalter 3"/>
          <p:cNvSpPr>
            <a:spLocks noGrp="1"/>
          </p:cNvSpPr>
          <p:nvPr>
            <p:ph type="sldNum" sz="quarter" idx="5"/>
          </p:nvPr>
        </p:nvSpPr>
        <p:spPr bwMode="auto"/>
        <p:txBody>
          <a:bodyPr/>
          <a:lstStyle/>
          <a:p>
            <a:pPr>
              <a:defRPr/>
            </a:pPr>
            <a:fld id="{E986F9E3-F57B-4D0D-B22F-743DBB80FE57}" type="slidenum">
              <a:rPr lang="de-DE"/>
              <a:t>31</a:t>
            </a:fld>
            <a:endParaRPr lang="de-DE"/>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057194287" name="Folienbildplatzhalter 1"/>
          <p:cNvSpPr>
            <a:spLocks noGrp="1" noRot="1" noChangeAspect="1"/>
          </p:cNvSpPr>
          <p:nvPr>
            <p:ph type="sldImg"/>
          </p:nvPr>
        </p:nvSpPr>
        <p:spPr bwMode="auto"/>
      </p:sp>
      <p:sp>
        <p:nvSpPr>
          <p:cNvPr id="711105386" name="Notizenplatzhalter 2"/>
          <p:cNvSpPr>
            <a:spLocks noGrp="1"/>
          </p:cNvSpPr>
          <p:nvPr>
            <p:ph type="body" idx="1"/>
          </p:nvPr>
        </p:nvSpPr>
        <p:spPr bwMode="auto"/>
        <p:txBody>
          <a:bodyPr/>
          <a:lstStyle/>
          <a:p>
            <a:pPr>
              <a:defRPr/>
            </a:pPr>
            <a:r>
              <a:rPr lang="de-DE"/>
              <a:t>Beispielhafte Darstellung des AB mit freundlicher Genehmigung von Talia Perryman, Gymnasium Grünwald</a:t>
            </a:r>
            <a:endParaRPr/>
          </a:p>
        </p:txBody>
      </p:sp>
      <p:sp>
        <p:nvSpPr>
          <p:cNvPr id="1316518904" name="Foliennummernplatzhalter 3"/>
          <p:cNvSpPr>
            <a:spLocks noGrp="1"/>
          </p:cNvSpPr>
          <p:nvPr>
            <p:ph type="sldNum" sz="quarter" idx="5"/>
          </p:nvPr>
        </p:nvSpPr>
        <p:spPr bwMode="auto"/>
        <p:txBody>
          <a:bodyPr/>
          <a:lstStyle/>
          <a:p>
            <a:pPr>
              <a:defRPr/>
            </a:pPr>
            <a:fld id="{E986F9E3-F57B-4D0D-B22F-743DBB80FE57}" type="slidenum">
              <a:rPr lang="de-DE"/>
              <a:t>32</a:t>
            </a:fld>
            <a:endParaRPr lang="de-DE"/>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867285575" name="Folienbildplatzhalter 1"/>
          <p:cNvSpPr>
            <a:spLocks noGrp="1" noRot="1" noChangeAspect="1"/>
          </p:cNvSpPr>
          <p:nvPr>
            <p:ph type="sldImg"/>
          </p:nvPr>
        </p:nvSpPr>
        <p:spPr bwMode="auto"/>
      </p:sp>
      <p:sp>
        <p:nvSpPr>
          <p:cNvPr id="470297772" name="Notizenplatzhalter 2"/>
          <p:cNvSpPr>
            <a:spLocks noGrp="1"/>
          </p:cNvSpPr>
          <p:nvPr>
            <p:ph type="body" idx="1"/>
          </p:nvPr>
        </p:nvSpPr>
        <p:spPr bwMode="auto"/>
        <p:txBody>
          <a:bodyPr/>
          <a:lstStyle/>
          <a:p>
            <a:pPr>
              <a:defRPr/>
            </a:pPr>
            <a:r>
              <a:rPr lang="de-DE"/>
              <a:t>Auf dieser Folie muss der QR-Code zur TaskCard eingefügt werden…</a:t>
            </a:r>
            <a:endParaRPr/>
          </a:p>
        </p:txBody>
      </p:sp>
      <p:sp>
        <p:nvSpPr>
          <p:cNvPr id="1513137220" name="Foliennummernplatzhalter 3"/>
          <p:cNvSpPr>
            <a:spLocks noGrp="1"/>
          </p:cNvSpPr>
          <p:nvPr>
            <p:ph type="sldNum" sz="quarter" idx="5"/>
          </p:nvPr>
        </p:nvSpPr>
        <p:spPr bwMode="auto"/>
        <p:txBody>
          <a:bodyPr/>
          <a:lstStyle/>
          <a:p>
            <a:pPr>
              <a:defRPr/>
            </a:pPr>
            <a:fld id="{E986F9E3-F57B-4D0D-B22F-743DBB80FE57}" type="slidenum">
              <a:rPr lang="de-DE"/>
              <a:t>33</a:t>
            </a:fld>
            <a:endParaRPr lang="de-DE"/>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519280575" name="Folienbildplatzhalter 1"/>
          <p:cNvSpPr>
            <a:spLocks noGrp="1" noRot="1" noChangeAspect="1"/>
          </p:cNvSpPr>
          <p:nvPr>
            <p:ph type="sldImg"/>
          </p:nvPr>
        </p:nvSpPr>
        <p:spPr bwMode="auto"/>
      </p:sp>
      <p:sp>
        <p:nvSpPr>
          <p:cNvPr id="767762448" name="Notizenplatzhalter 2"/>
          <p:cNvSpPr>
            <a:spLocks noGrp="1"/>
          </p:cNvSpPr>
          <p:nvPr>
            <p:ph type="body" idx="1"/>
          </p:nvPr>
        </p:nvSpPr>
        <p:spPr bwMode="auto"/>
        <p:txBody>
          <a:bodyPr/>
          <a:lstStyle/>
          <a:p>
            <a:pPr>
              <a:defRPr/>
            </a:pPr>
            <a:endParaRPr lang="de-DE" dirty="0"/>
          </a:p>
        </p:txBody>
      </p:sp>
      <p:sp>
        <p:nvSpPr>
          <p:cNvPr id="1606970262" name="Foliennummernplatzhalter 3"/>
          <p:cNvSpPr>
            <a:spLocks noGrp="1"/>
          </p:cNvSpPr>
          <p:nvPr>
            <p:ph type="sldNum" sz="quarter" idx="5"/>
          </p:nvPr>
        </p:nvSpPr>
        <p:spPr bwMode="auto"/>
        <p:txBody>
          <a:bodyPr/>
          <a:lstStyle/>
          <a:p>
            <a:pPr>
              <a:defRPr/>
            </a:pPr>
            <a:fld id="{E986F9E3-F57B-4D0D-B22F-743DBB80FE57}" type="slidenum">
              <a:rPr lang="de-DE"/>
              <a:t>34</a:t>
            </a:fld>
            <a:endParaRPr lang="de-DE"/>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686161267" name="Folienbildplatzhalter 1"/>
          <p:cNvSpPr>
            <a:spLocks noGrp="1" noRot="1" noChangeAspect="1"/>
          </p:cNvSpPr>
          <p:nvPr>
            <p:ph type="sldImg"/>
          </p:nvPr>
        </p:nvSpPr>
        <p:spPr bwMode="auto"/>
      </p:sp>
      <p:sp>
        <p:nvSpPr>
          <p:cNvPr id="2058253127" name="Notizenplatzhalter 2"/>
          <p:cNvSpPr>
            <a:spLocks noGrp="1"/>
          </p:cNvSpPr>
          <p:nvPr>
            <p:ph type="body" idx="1"/>
          </p:nvPr>
        </p:nvSpPr>
        <p:spPr bwMode="auto"/>
        <p:txBody>
          <a:bodyPr/>
          <a:lstStyle/>
          <a:p>
            <a:pPr marL="0" marR="0" lvl="0" indent="0" algn="l" defTabSz="914400" rtl="0">
              <a:lnSpc>
                <a:spcPct val="100000"/>
              </a:lnSpc>
              <a:spcBef>
                <a:spcPts val="0"/>
              </a:spcBef>
              <a:spcAft>
                <a:spcPts val="0"/>
              </a:spcAft>
              <a:buClrTx/>
              <a:buSzTx/>
              <a:buFontTx/>
              <a:buNone/>
              <a:defRPr/>
            </a:pPr>
            <a:endParaRPr lang="de-DE"/>
          </a:p>
        </p:txBody>
      </p:sp>
      <p:sp>
        <p:nvSpPr>
          <p:cNvPr id="449686664" name="Foliennummernplatzhalter 3"/>
          <p:cNvSpPr>
            <a:spLocks noGrp="1"/>
          </p:cNvSpPr>
          <p:nvPr>
            <p:ph type="sldNum" sz="quarter" idx="5"/>
          </p:nvPr>
        </p:nvSpPr>
        <p:spPr bwMode="auto"/>
        <p:txBody>
          <a:bodyPr/>
          <a:lstStyle/>
          <a:p>
            <a:pPr>
              <a:defRPr/>
            </a:pPr>
            <a:fld id="{E986F9E3-F57B-4D0D-B22F-743DBB80FE57}" type="slidenum">
              <a:rPr lang="de-DE"/>
              <a:t>35</a:t>
            </a:fld>
            <a:endParaRPr lang="de-DE"/>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735263882" name="Folienbildplatzhalter 1"/>
          <p:cNvSpPr>
            <a:spLocks noGrp="1" noRot="1" noChangeAspect="1"/>
          </p:cNvSpPr>
          <p:nvPr>
            <p:ph type="sldImg"/>
          </p:nvPr>
        </p:nvSpPr>
        <p:spPr bwMode="auto"/>
      </p:sp>
      <p:sp>
        <p:nvSpPr>
          <p:cNvPr id="1061491509" name="Notizenplatzhalter 2"/>
          <p:cNvSpPr>
            <a:spLocks noGrp="1"/>
          </p:cNvSpPr>
          <p:nvPr>
            <p:ph type="body" idx="1"/>
          </p:nvPr>
        </p:nvSpPr>
        <p:spPr bwMode="auto"/>
        <p:txBody>
          <a:bodyPr/>
          <a:lstStyle/>
          <a:p>
            <a:pPr>
              <a:defRPr/>
            </a:pPr>
            <a:endParaRPr dirty="0"/>
          </a:p>
        </p:txBody>
      </p:sp>
      <p:sp>
        <p:nvSpPr>
          <p:cNvPr id="506059512" name="Foliennummernplatzhalter 3"/>
          <p:cNvSpPr>
            <a:spLocks noGrp="1"/>
          </p:cNvSpPr>
          <p:nvPr>
            <p:ph type="sldNum" sz="quarter" idx="5"/>
          </p:nvPr>
        </p:nvSpPr>
        <p:spPr bwMode="auto"/>
        <p:txBody>
          <a:bodyPr/>
          <a:lstStyle/>
          <a:p>
            <a:pPr>
              <a:defRPr/>
            </a:pPr>
            <a:fld id="{E986F9E3-F57B-4D0D-B22F-743DBB80FE57}" type="slidenum">
              <a:rPr lang="de-DE"/>
              <a:t>36</a:t>
            </a:fld>
            <a:endParaRPr lang="de-DE"/>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385778884" name="Folienbildplatzhalter 1"/>
          <p:cNvSpPr>
            <a:spLocks noGrp="1" noRot="1" noChangeAspect="1"/>
          </p:cNvSpPr>
          <p:nvPr>
            <p:ph type="sldImg"/>
          </p:nvPr>
        </p:nvSpPr>
        <p:spPr bwMode="auto"/>
      </p:sp>
      <p:sp>
        <p:nvSpPr>
          <p:cNvPr id="391426140" name="Notizenplatzhalter 2"/>
          <p:cNvSpPr>
            <a:spLocks noGrp="1"/>
          </p:cNvSpPr>
          <p:nvPr>
            <p:ph type="body" idx="1"/>
          </p:nvPr>
        </p:nvSpPr>
        <p:spPr bwMode="auto"/>
        <p:txBody>
          <a:bodyPr/>
          <a:lstStyle/>
          <a:p>
            <a:pPr marL="0" marR="0" lvl="0" indent="0" algn="l" defTabSz="914400" rtl="0">
              <a:lnSpc>
                <a:spcPct val="100000"/>
              </a:lnSpc>
              <a:spcBef>
                <a:spcPts val="0"/>
              </a:spcBef>
              <a:spcAft>
                <a:spcPts val="0"/>
              </a:spcAft>
              <a:buClrTx/>
              <a:buSzTx/>
              <a:buFontTx/>
              <a:buNone/>
              <a:defRPr/>
            </a:pPr>
            <a:endParaRPr lang="de-DE"/>
          </a:p>
        </p:txBody>
      </p:sp>
      <p:sp>
        <p:nvSpPr>
          <p:cNvPr id="1143262464" name="Foliennummernplatzhalter 3"/>
          <p:cNvSpPr>
            <a:spLocks noGrp="1"/>
          </p:cNvSpPr>
          <p:nvPr>
            <p:ph type="sldNum" sz="quarter" idx="5"/>
          </p:nvPr>
        </p:nvSpPr>
        <p:spPr bwMode="auto"/>
        <p:txBody>
          <a:bodyPr/>
          <a:lstStyle/>
          <a:p>
            <a:pPr>
              <a:defRPr/>
            </a:pPr>
            <a:fld id="{E986F9E3-F57B-4D0D-B22F-743DBB80FE57}" type="slidenum">
              <a:rPr lang="de-DE"/>
              <a:t>37</a:t>
            </a:fld>
            <a:endParaRPr lang="de-DE"/>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257024943" name="Folienbildplatzhalter 1"/>
          <p:cNvSpPr>
            <a:spLocks noGrp="1" noRot="1" noChangeAspect="1"/>
          </p:cNvSpPr>
          <p:nvPr>
            <p:ph type="sldImg"/>
          </p:nvPr>
        </p:nvSpPr>
        <p:spPr bwMode="auto"/>
      </p:sp>
      <p:sp>
        <p:nvSpPr>
          <p:cNvPr id="1922789716" name="Notizenplatzhalter 2"/>
          <p:cNvSpPr>
            <a:spLocks noGrp="1"/>
          </p:cNvSpPr>
          <p:nvPr>
            <p:ph type="body" idx="1"/>
          </p:nvPr>
        </p:nvSpPr>
        <p:spPr bwMode="auto"/>
        <p:txBody>
          <a:bodyPr/>
          <a:lstStyle/>
          <a:p>
            <a:pPr marL="0" marR="0" lvl="0" indent="0" algn="l" defTabSz="914400" rtl="0">
              <a:lnSpc>
                <a:spcPct val="100000"/>
              </a:lnSpc>
              <a:spcBef>
                <a:spcPts val="0"/>
              </a:spcBef>
              <a:spcAft>
                <a:spcPts val="0"/>
              </a:spcAft>
              <a:buClrTx/>
              <a:buSzTx/>
              <a:buFontTx/>
              <a:buNone/>
              <a:defRPr/>
            </a:pPr>
            <a:endParaRPr lang="de-DE"/>
          </a:p>
        </p:txBody>
      </p:sp>
      <p:sp>
        <p:nvSpPr>
          <p:cNvPr id="761294249" name="Foliennummernplatzhalter 3"/>
          <p:cNvSpPr>
            <a:spLocks noGrp="1"/>
          </p:cNvSpPr>
          <p:nvPr>
            <p:ph type="sldNum" sz="quarter" idx="5"/>
          </p:nvPr>
        </p:nvSpPr>
        <p:spPr bwMode="auto"/>
        <p:txBody>
          <a:bodyPr/>
          <a:lstStyle/>
          <a:p>
            <a:pPr>
              <a:defRPr/>
            </a:pPr>
            <a:fld id="{E986F9E3-F57B-4D0D-B22F-743DBB80FE57}" type="slidenum">
              <a:rPr lang="de-DE"/>
              <a:t>38</a:t>
            </a:fld>
            <a:endParaRPr lang="de-DE"/>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644949467" name="Folienbildplatzhalter 1"/>
          <p:cNvSpPr>
            <a:spLocks noGrp="1" noRot="1" noChangeAspect="1"/>
          </p:cNvSpPr>
          <p:nvPr>
            <p:ph type="sldImg"/>
          </p:nvPr>
        </p:nvSpPr>
        <p:spPr bwMode="auto"/>
      </p:sp>
      <p:sp>
        <p:nvSpPr>
          <p:cNvPr id="1476020471" name="Notizenplatzhalter 2"/>
          <p:cNvSpPr>
            <a:spLocks noGrp="1"/>
          </p:cNvSpPr>
          <p:nvPr>
            <p:ph type="body" idx="1"/>
          </p:nvPr>
        </p:nvSpPr>
        <p:spPr bwMode="auto"/>
        <p:txBody>
          <a:bodyPr/>
          <a:lstStyle/>
          <a:p>
            <a:pPr marL="0" marR="0" lvl="0" indent="0" algn="l" defTabSz="914400" rtl="0">
              <a:lnSpc>
                <a:spcPct val="100000"/>
              </a:lnSpc>
              <a:spcBef>
                <a:spcPts val="0"/>
              </a:spcBef>
              <a:spcAft>
                <a:spcPts val="0"/>
              </a:spcAft>
              <a:buClrTx/>
              <a:buSzTx/>
              <a:buFontTx/>
              <a:buNone/>
              <a:defRPr/>
            </a:pPr>
            <a:endParaRPr lang="de-DE"/>
          </a:p>
        </p:txBody>
      </p:sp>
      <p:sp>
        <p:nvSpPr>
          <p:cNvPr id="1136012723" name="Foliennummernplatzhalter 3"/>
          <p:cNvSpPr>
            <a:spLocks noGrp="1"/>
          </p:cNvSpPr>
          <p:nvPr>
            <p:ph type="sldNum" sz="quarter" idx="5"/>
          </p:nvPr>
        </p:nvSpPr>
        <p:spPr bwMode="auto"/>
        <p:txBody>
          <a:bodyPr/>
          <a:lstStyle/>
          <a:p>
            <a:pPr>
              <a:defRPr/>
            </a:pPr>
            <a:fld id="{E986F9E3-F57B-4D0D-B22F-743DBB80FE57}" type="slidenum">
              <a:rPr lang="de-DE"/>
              <a:t>39</a:t>
            </a:fld>
            <a:endParaRPr lang="de-DE"/>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735366719" name="Folienbildplatzhalter 1"/>
          <p:cNvSpPr>
            <a:spLocks noGrp="1" noRot="1" noChangeAspect="1"/>
          </p:cNvSpPr>
          <p:nvPr>
            <p:ph type="sldImg"/>
          </p:nvPr>
        </p:nvSpPr>
        <p:spPr bwMode="auto"/>
      </p:sp>
      <p:sp>
        <p:nvSpPr>
          <p:cNvPr id="1842881525" name="Notizenplatzhalter 2"/>
          <p:cNvSpPr>
            <a:spLocks noGrp="1"/>
          </p:cNvSpPr>
          <p:nvPr>
            <p:ph type="body" idx="1"/>
          </p:nvPr>
        </p:nvSpPr>
        <p:spPr bwMode="auto"/>
        <p:txBody>
          <a:bodyPr/>
          <a:lstStyle/>
          <a:p>
            <a:pPr>
              <a:defRPr/>
            </a:pPr>
            <a:endParaRPr lang="de-DE" dirty="0"/>
          </a:p>
        </p:txBody>
      </p:sp>
      <p:sp>
        <p:nvSpPr>
          <p:cNvPr id="131095798" name="Foliennummernplatzhalter 3"/>
          <p:cNvSpPr>
            <a:spLocks noGrp="1"/>
          </p:cNvSpPr>
          <p:nvPr>
            <p:ph type="sldNum" sz="quarter" idx="5"/>
          </p:nvPr>
        </p:nvSpPr>
        <p:spPr bwMode="auto"/>
        <p:txBody>
          <a:bodyPr/>
          <a:lstStyle/>
          <a:p>
            <a:pPr>
              <a:defRPr/>
            </a:pPr>
            <a:fld id="{E986F9E3-F57B-4D0D-B22F-743DBB80FE57}" type="slidenum">
              <a:rPr lang="de-DE"/>
              <a:t>4</a:t>
            </a:fld>
            <a:endParaRPr lang="de-DE"/>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928E53-85AE-AA84-D399-4AD862520220}"/>
            </a:ext>
          </a:extLst>
        </p:cNvPr>
        <p:cNvGrpSpPr/>
        <p:nvPr/>
      </p:nvGrpSpPr>
      <p:grpSpPr bwMode="auto">
        <a:xfrm>
          <a:off x="0" y="0"/>
          <a:ext cx="0" cy="0"/>
          <a:chOff x="0" y="0"/>
          <a:chExt cx="0" cy="0"/>
        </a:xfrm>
      </p:grpSpPr>
      <p:sp>
        <p:nvSpPr>
          <p:cNvPr id="644949467" name="Folienbildplatzhalter 1">
            <a:extLst>
              <a:ext uri="{FF2B5EF4-FFF2-40B4-BE49-F238E27FC236}">
                <a16:creationId xmlns:a16="http://schemas.microsoft.com/office/drawing/2014/main" id="{CAFD8A31-5CCE-7B42-6BF7-54A6D1CEDF0D}"/>
              </a:ext>
            </a:extLst>
          </p:cNvPr>
          <p:cNvSpPr>
            <a:spLocks noGrp="1" noRot="1" noChangeAspect="1"/>
          </p:cNvSpPr>
          <p:nvPr>
            <p:ph type="sldImg"/>
          </p:nvPr>
        </p:nvSpPr>
        <p:spPr bwMode="auto"/>
      </p:sp>
      <p:sp>
        <p:nvSpPr>
          <p:cNvPr id="1476020471" name="Notizenplatzhalter 2">
            <a:extLst>
              <a:ext uri="{FF2B5EF4-FFF2-40B4-BE49-F238E27FC236}">
                <a16:creationId xmlns:a16="http://schemas.microsoft.com/office/drawing/2014/main" id="{A920173C-0D2B-18E6-AE66-13FCD8AA2AAB}"/>
              </a:ext>
            </a:extLst>
          </p:cNvPr>
          <p:cNvSpPr>
            <a:spLocks noGrp="1"/>
          </p:cNvSpPr>
          <p:nvPr>
            <p:ph type="body" idx="1"/>
          </p:nvPr>
        </p:nvSpPr>
        <p:spPr bwMode="auto"/>
        <p:txBody>
          <a:bodyPr/>
          <a:lstStyle/>
          <a:p>
            <a:pPr marL="0" marR="0" lvl="0" indent="0" algn="l" defTabSz="914400" rtl="0">
              <a:lnSpc>
                <a:spcPct val="100000"/>
              </a:lnSpc>
              <a:spcBef>
                <a:spcPts val="0"/>
              </a:spcBef>
              <a:spcAft>
                <a:spcPts val="0"/>
              </a:spcAft>
              <a:buClrTx/>
              <a:buSzTx/>
              <a:buFontTx/>
              <a:buNone/>
              <a:defRPr/>
            </a:pPr>
            <a:endParaRPr lang="de-DE"/>
          </a:p>
        </p:txBody>
      </p:sp>
      <p:sp>
        <p:nvSpPr>
          <p:cNvPr id="1136012723" name="Foliennummernplatzhalter 3">
            <a:extLst>
              <a:ext uri="{FF2B5EF4-FFF2-40B4-BE49-F238E27FC236}">
                <a16:creationId xmlns:a16="http://schemas.microsoft.com/office/drawing/2014/main" id="{ACC1D077-63E0-5FA8-9DD6-9939CDED9052}"/>
              </a:ext>
            </a:extLst>
          </p:cNvPr>
          <p:cNvSpPr>
            <a:spLocks noGrp="1"/>
          </p:cNvSpPr>
          <p:nvPr>
            <p:ph type="sldNum" sz="quarter" idx="5"/>
          </p:nvPr>
        </p:nvSpPr>
        <p:spPr bwMode="auto"/>
        <p:txBody>
          <a:bodyPr/>
          <a:lstStyle/>
          <a:p>
            <a:pPr>
              <a:defRPr/>
            </a:pPr>
            <a:fld id="{E986F9E3-F57B-4D0D-B22F-743DBB80FE57}" type="slidenum">
              <a:rPr lang="de-DE"/>
              <a:t>40</a:t>
            </a:fld>
            <a:endParaRPr lang="de-DE"/>
          </a:p>
        </p:txBody>
      </p:sp>
    </p:spTree>
    <p:extLst>
      <p:ext uri="{BB962C8B-B14F-4D97-AF65-F5344CB8AC3E}">
        <p14:creationId xmlns:p14="http://schemas.microsoft.com/office/powerpoint/2010/main" val="420891241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522685417" name="Folienbildplatzhalter 1"/>
          <p:cNvSpPr>
            <a:spLocks noGrp="1" noRot="1" noChangeAspect="1"/>
          </p:cNvSpPr>
          <p:nvPr>
            <p:ph type="sldImg"/>
          </p:nvPr>
        </p:nvSpPr>
        <p:spPr bwMode="auto"/>
      </p:sp>
      <p:sp>
        <p:nvSpPr>
          <p:cNvPr id="1912910862" name="Notizenplatzhalter 2"/>
          <p:cNvSpPr>
            <a:spLocks noGrp="1"/>
          </p:cNvSpPr>
          <p:nvPr>
            <p:ph type="body" idx="1"/>
          </p:nvPr>
        </p:nvSpPr>
        <p:spPr bwMode="auto"/>
        <p:txBody>
          <a:bodyPr/>
          <a:lstStyle/>
          <a:p>
            <a:pPr marL="0" marR="0" lvl="0" indent="0" algn="l" defTabSz="914400" rtl="0">
              <a:lnSpc>
                <a:spcPct val="100000"/>
              </a:lnSpc>
              <a:spcBef>
                <a:spcPts val="0"/>
              </a:spcBef>
              <a:spcAft>
                <a:spcPts val="0"/>
              </a:spcAft>
              <a:buClrTx/>
              <a:buSzTx/>
              <a:buFontTx/>
              <a:buNone/>
              <a:defRPr/>
            </a:pPr>
            <a:r>
              <a:rPr lang="de-DE" dirty="0"/>
              <a:t>Auf dieser Folie </a:t>
            </a:r>
            <a:r>
              <a:rPr lang="de-DE"/>
              <a:t>muss der </a:t>
            </a:r>
            <a:r>
              <a:rPr lang="de-DE" dirty="0"/>
              <a:t>QR-Code zur zweiten, abschließenden </a:t>
            </a:r>
            <a:r>
              <a:rPr lang="de-DE" dirty="0" err="1"/>
              <a:t>Mentimeter</a:t>
            </a:r>
            <a:r>
              <a:rPr lang="de-DE" dirty="0"/>
              <a:t>-Abfrage eingefügt werden…</a:t>
            </a:r>
            <a:endParaRPr dirty="0"/>
          </a:p>
        </p:txBody>
      </p:sp>
      <p:sp>
        <p:nvSpPr>
          <p:cNvPr id="762810019" name="Foliennummernplatzhalter 3"/>
          <p:cNvSpPr>
            <a:spLocks noGrp="1"/>
          </p:cNvSpPr>
          <p:nvPr>
            <p:ph type="sldNum" sz="quarter" idx="5"/>
          </p:nvPr>
        </p:nvSpPr>
        <p:spPr bwMode="auto"/>
        <p:txBody>
          <a:bodyPr/>
          <a:lstStyle/>
          <a:p>
            <a:pPr>
              <a:defRPr/>
            </a:pPr>
            <a:fld id="{E986F9E3-F57B-4D0D-B22F-743DBB80FE57}" type="slidenum">
              <a:rPr lang="de-DE"/>
              <a:t>41</a:t>
            </a:fld>
            <a:endParaRPr lang="de-D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955553287" name="Folienbildplatzhalter 1"/>
          <p:cNvSpPr>
            <a:spLocks noGrp="1" noRot="1" noChangeAspect="1"/>
          </p:cNvSpPr>
          <p:nvPr>
            <p:ph type="sldImg"/>
          </p:nvPr>
        </p:nvSpPr>
        <p:spPr bwMode="auto"/>
      </p:sp>
      <p:sp>
        <p:nvSpPr>
          <p:cNvPr id="22026874" name="Notizenplatzhalter 2"/>
          <p:cNvSpPr>
            <a:spLocks noGrp="1"/>
          </p:cNvSpPr>
          <p:nvPr>
            <p:ph type="body" idx="1"/>
          </p:nvPr>
        </p:nvSpPr>
        <p:spPr bwMode="auto"/>
        <p:txBody>
          <a:bodyPr/>
          <a:lstStyle/>
          <a:p>
            <a:pPr>
              <a:defRPr/>
            </a:pPr>
            <a:endParaRPr lang="de-DE" dirty="0"/>
          </a:p>
        </p:txBody>
      </p:sp>
      <p:sp>
        <p:nvSpPr>
          <p:cNvPr id="1117149337" name="Foliennummernplatzhalter 3"/>
          <p:cNvSpPr>
            <a:spLocks noGrp="1"/>
          </p:cNvSpPr>
          <p:nvPr>
            <p:ph type="sldNum" sz="quarter" idx="5"/>
          </p:nvPr>
        </p:nvSpPr>
        <p:spPr bwMode="auto"/>
        <p:txBody>
          <a:bodyPr/>
          <a:lstStyle/>
          <a:p>
            <a:pPr>
              <a:defRPr/>
            </a:pPr>
            <a:fld id="{E986F9E3-F57B-4D0D-B22F-743DBB80FE57}" type="slidenum">
              <a:rPr lang="de-DE"/>
              <a:t>5</a:t>
            </a:fld>
            <a:endParaRPr lang="de-DE"/>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027757957" name="Folienbildplatzhalter 1"/>
          <p:cNvSpPr>
            <a:spLocks noGrp="1" noRot="1" noChangeAspect="1"/>
          </p:cNvSpPr>
          <p:nvPr>
            <p:ph type="sldImg"/>
          </p:nvPr>
        </p:nvSpPr>
        <p:spPr bwMode="auto"/>
      </p:sp>
      <p:sp>
        <p:nvSpPr>
          <p:cNvPr id="246271515" name="Notizenplatzhalter 2"/>
          <p:cNvSpPr>
            <a:spLocks noGrp="1"/>
          </p:cNvSpPr>
          <p:nvPr>
            <p:ph type="body" idx="1"/>
          </p:nvPr>
        </p:nvSpPr>
        <p:spPr bwMode="auto"/>
        <p:txBody>
          <a:bodyPr/>
          <a:lstStyle/>
          <a:p>
            <a:pPr>
              <a:defRPr/>
            </a:pPr>
            <a:endParaRPr lang="de-DE" sz="1200" b="1" dirty="0"/>
          </a:p>
        </p:txBody>
      </p:sp>
      <p:sp>
        <p:nvSpPr>
          <p:cNvPr id="857970252" name="Foliennummernplatzhalter 3"/>
          <p:cNvSpPr>
            <a:spLocks noGrp="1"/>
          </p:cNvSpPr>
          <p:nvPr>
            <p:ph type="sldNum" sz="quarter" idx="5"/>
          </p:nvPr>
        </p:nvSpPr>
        <p:spPr bwMode="auto"/>
        <p:txBody>
          <a:bodyPr/>
          <a:lstStyle/>
          <a:p>
            <a:pPr>
              <a:defRPr/>
            </a:pPr>
            <a:fld id="{E986F9E3-F57B-4D0D-B22F-743DBB80FE57}" type="slidenum">
              <a:rPr lang="de-DE"/>
              <a:t>6</a:t>
            </a:fld>
            <a:endParaRPr lang="de-DE"/>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351791713" name="Folienbildplatzhalter 1"/>
          <p:cNvSpPr>
            <a:spLocks noGrp="1" noRot="1" noChangeAspect="1"/>
          </p:cNvSpPr>
          <p:nvPr>
            <p:ph type="sldImg"/>
          </p:nvPr>
        </p:nvSpPr>
        <p:spPr bwMode="auto"/>
      </p:sp>
      <p:sp>
        <p:nvSpPr>
          <p:cNvPr id="164737875" name="Notizenplatzhalter 2"/>
          <p:cNvSpPr>
            <a:spLocks noGrp="1"/>
          </p:cNvSpPr>
          <p:nvPr>
            <p:ph type="body" idx="1"/>
          </p:nvPr>
        </p:nvSpPr>
        <p:spPr bwMode="auto"/>
        <p:txBody>
          <a:bodyPr/>
          <a:lstStyle/>
          <a:p>
            <a:pPr marL="0" marR="0" lvl="0" indent="0" algn="l" defTabSz="914400" rtl="0">
              <a:lnSpc>
                <a:spcPct val="100000"/>
              </a:lnSpc>
              <a:spcBef>
                <a:spcPts val="0"/>
              </a:spcBef>
              <a:spcAft>
                <a:spcPts val="0"/>
              </a:spcAft>
              <a:buClrTx/>
              <a:buSzTx/>
              <a:buFontTx/>
              <a:buNone/>
              <a:defRPr/>
            </a:pPr>
            <a:endParaRPr dirty="0"/>
          </a:p>
        </p:txBody>
      </p:sp>
      <p:sp>
        <p:nvSpPr>
          <p:cNvPr id="1301873027" name="Foliennummernplatzhalter 3"/>
          <p:cNvSpPr>
            <a:spLocks noGrp="1"/>
          </p:cNvSpPr>
          <p:nvPr>
            <p:ph type="sldNum" sz="quarter" idx="5"/>
          </p:nvPr>
        </p:nvSpPr>
        <p:spPr bwMode="auto"/>
        <p:txBody>
          <a:bodyPr/>
          <a:lstStyle/>
          <a:p>
            <a:pPr>
              <a:defRPr/>
            </a:pPr>
            <a:fld id="{E986F9E3-F57B-4D0D-B22F-743DBB80FE57}" type="slidenum">
              <a:rPr lang="de-DE"/>
              <a:t>7</a:t>
            </a:fld>
            <a:endParaRPr lang="de-DE"/>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399911707" name="Folienbildplatzhalter 1"/>
          <p:cNvSpPr>
            <a:spLocks noGrp="1" noRot="1" noChangeAspect="1"/>
          </p:cNvSpPr>
          <p:nvPr>
            <p:ph type="sldImg"/>
          </p:nvPr>
        </p:nvSpPr>
        <p:spPr bwMode="auto"/>
      </p:sp>
      <p:sp>
        <p:nvSpPr>
          <p:cNvPr id="257385026" name="Notizenplatzhalter 2"/>
          <p:cNvSpPr>
            <a:spLocks noGrp="1"/>
          </p:cNvSpPr>
          <p:nvPr>
            <p:ph type="body" idx="1"/>
          </p:nvPr>
        </p:nvSpPr>
        <p:spPr bwMode="auto"/>
        <p:txBody>
          <a:bodyPr/>
          <a:lstStyle/>
          <a:p>
            <a:pPr marL="0" marR="0" lvl="0" indent="0" algn="l" defTabSz="914400" rtl="0">
              <a:lnSpc>
                <a:spcPct val="100000"/>
              </a:lnSpc>
              <a:spcBef>
                <a:spcPts val="0"/>
              </a:spcBef>
              <a:spcAft>
                <a:spcPts val="0"/>
              </a:spcAft>
              <a:buClrTx/>
              <a:buSzTx/>
              <a:buFontTx/>
              <a:buNone/>
              <a:defRPr/>
            </a:pPr>
            <a:endParaRPr lang="de-DE" dirty="0"/>
          </a:p>
        </p:txBody>
      </p:sp>
      <p:sp>
        <p:nvSpPr>
          <p:cNvPr id="1103329717" name="Foliennummernplatzhalter 3"/>
          <p:cNvSpPr>
            <a:spLocks noGrp="1"/>
          </p:cNvSpPr>
          <p:nvPr>
            <p:ph type="sldNum" sz="quarter" idx="5"/>
          </p:nvPr>
        </p:nvSpPr>
        <p:spPr bwMode="auto"/>
        <p:txBody>
          <a:bodyPr/>
          <a:lstStyle/>
          <a:p>
            <a:pPr>
              <a:defRPr/>
            </a:pPr>
            <a:fld id="{E986F9E3-F57B-4D0D-B22F-743DBB80FE57}" type="slidenum">
              <a:rPr lang="de-DE"/>
              <a:t>8</a:t>
            </a:fld>
            <a:endParaRPr lang="de-DE"/>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21838800" name="Folienbildplatzhalter 1"/>
          <p:cNvSpPr>
            <a:spLocks noGrp="1" noRot="1" noChangeAspect="1"/>
          </p:cNvSpPr>
          <p:nvPr>
            <p:ph type="sldImg"/>
          </p:nvPr>
        </p:nvSpPr>
        <p:spPr bwMode="auto"/>
      </p:sp>
      <p:sp>
        <p:nvSpPr>
          <p:cNvPr id="405421919" name="Notizenplatzhalter 2"/>
          <p:cNvSpPr>
            <a:spLocks noGrp="1"/>
          </p:cNvSpPr>
          <p:nvPr>
            <p:ph type="body" idx="1"/>
          </p:nvPr>
        </p:nvSpPr>
        <p:spPr bwMode="auto"/>
        <p:txBody>
          <a:bodyPr/>
          <a:lstStyle/>
          <a:p>
            <a:pPr marL="0" marR="0" lvl="0" indent="0" algn="l" defTabSz="914400" rtl="0">
              <a:lnSpc>
                <a:spcPct val="100000"/>
              </a:lnSpc>
              <a:spcBef>
                <a:spcPts val="0"/>
              </a:spcBef>
              <a:spcAft>
                <a:spcPts val="0"/>
              </a:spcAft>
              <a:buClrTx/>
              <a:buSzTx/>
              <a:buFontTx/>
              <a:buNone/>
              <a:defRPr/>
            </a:pPr>
            <a:endParaRPr lang="de-DE" dirty="0"/>
          </a:p>
        </p:txBody>
      </p:sp>
      <p:sp>
        <p:nvSpPr>
          <p:cNvPr id="569443349" name="Foliennummernplatzhalter 3"/>
          <p:cNvSpPr>
            <a:spLocks noGrp="1"/>
          </p:cNvSpPr>
          <p:nvPr>
            <p:ph type="sldNum" sz="quarter" idx="5"/>
          </p:nvPr>
        </p:nvSpPr>
        <p:spPr bwMode="auto"/>
        <p:txBody>
          <a:bodyPr/>
          <a:lstStyle/>
          <a:p>
            <a:pPr>
              <a:defRPr/>
            </a:pPr>
            <a:fld id="{E986F9E3-F57B-4D0D-B22F-743DBB80FE57}" type="slidenum">
              <a:rPr lang="de-DE"/>
              <a:t>9</a:t>
            </a:fld>
            <a:endParaRPr lang="de-DE"/>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type="blank" preserve="1" userDrawn="1">
  <p:cSld name="Blank Slide">
    <p:spTree>
      <p:nvGrpSpPr>
        <p:cNvPr id="1" name=""/>
        <p:cNvGrpSpPr/>
        <p:nvPr/>
      </p:nvGrpSpPr>
      <p:grpSpPr bwMode="auto">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PhAnim="0" type="objOverTx" preserve="1" userDrawn="1">
  <p:cSld name="Title, Content over Content">
    <p:spTree>
      <p:nvGrpSpPr>
        <p:cNvPr id="1" name=""/>
        <p:cNvGrpSpPr/>
        <p:nvPr/>
      </p:nvGrpSpPr>
      <p:grpSpPr bwMode="auto">
        <a:xfrm>
          <a:off x="0" y="0"/>
          <a:ext cx="0" cy="0"/>
          <a:chOff x="0" y="0"/>
          <a:chExt cx="0" cy="0"/>
        </a:xfrm>
      </p:grpSpPr>
      <p:sp>
        <p:nvSpPr>
          <p:cNvPr id="1795818563" name="PlaceHolder 1"/>
          <p:cNvSpPr>
            <a:spLocks noGrp="1"/>
          </p:cNvSpPr>
          <p:nvPr>
            <p:ph type="title"/>
          </p:nvPr>
        </p:nvSpPr>
        <p:spPr bwMode="auto">
          <a:xfrm>
            <a:off x="504000" y="301320"/>
            <a:ext cx="9070560" cy="1261080"/>
          </a:xfrm>
          <a:prstGeom prst="rect">
            <a:avLst/>
          </a:prstGeom>
        </p:spPr>
        <p:txBody>
          <a:bodyPr lIns="0" tIns="0" rIns="0" bIns="0" anchor="ctr"/>
          <a:lstStyle/>
          <a:p>
            <a:pPr algn="ctr">
              <a:defRPr/>
            </a:pPr>
            <a:endParaRPr lang="de-DE" sz="4400" b="0" strike="noStrike" spc="-1">
              <a:latin typeface="Arial"/>
            </a:endParaRPr>
          </a:p>
        </p:txBody>
      </p:sp>
      <p:sp>
        <p:nvSpPr>
          <p:cNvPr id="1065746505" name="PlaceHolder 2"/>
          <p:cNvSpPr>
            <a:spLocks noGrp="1"/>
          </p:cNvSpPr>
          <p:nvPr>
            <p:ph type="body"/>
          </p:nvPr>
        </p:nvSpPr>
        <p:spPr bwMode="auto">
          <a:xfrm>
            <a:off x="504000" y="1768680"/>
            <a:ext cx="9071280" cy="2090520"/>
          </a:xfrm>
          <a:prstGeom prst="rect">
            <a:avLst/>
          </a:prstGeom>
        </p:spPr>
        <p:txBody>
          <a:bodyPr lIns="0" tIns="0" rIns="0" bIns="0">
            <a:normAutofit/>
          </a:bodyPr>
          <a:lstStyle/>
          <a:p>
            <a:pPr>
              <a:defRPr/>
            </a:pPr>
            <a:endParaRPr lang="de-DE" sz="3200" b="0" strike="noStrike" spc="-1">
              <a:latin typeface="Arial"/>
            </a:endParaRPr>
          </a:p>
        </p:txBody>
      </p:sp>
      <p:sp>
        <p:nvSpPr>
          <p:cNvPr id="968761884" name="PlaceHolder 3"/>
          <p:cNvSpPr>
            <a:spLocks noGrp="1"/>
          </p:cNvSpPr>
          <p:nvPr>
            <p:ph type="body"/>
          </p:nvPr>
        </p:nvSpPr>
        <p:spPr bwMode="auto">
          <a:xfrm>
            <a:off x="504000" y="4058280"/>
            <a:ext cx="9071280" cy="2090520"/>
          </a:xfrm>
          <a:prstGeom prst="rect">
            <a:avLst/>
          </a:prstGeom>
        </p:spPr>
        <p:txBody>
          <a:bodyPr lIns="0" tIns="0" rIns="0" bIns="0">
            <a:normAutofit/>
          </a:bodyPr>
          <a:lstStyle/>
          <a:p>
            <a:pPr>
              <a:defRPr/>
            </a:pPr>
            <a:endParaRPr lang="de-DE" sz="3200" b="0" strike="noStrike" spc="-1">
              <a:latin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PhAnim="0" type="fourObj" preserve="1" userDrawn="1">
  <p:cSld name="Title, 4 Content">
    <p:spTree>
      <p:nvGrpSpPr>
        <p:cNvPr id="1" name=""/>
        <p:cNvGrpSpPr/>
        <p:nvPr/>
      </p:nvGrpSpPr>
      <p:grpSpPr bwMode="auto">
        <a:xfrm>
          <a:off x="0" y="0"/>
          <a:ext cx="0" cy="0"/>
          <a:chOff x="0" y="0"/>
          <a:chExt cx="0" cy="0"/>
        </a:xfrm>
      </p:grpSpPr>
      <p:sp>
        <p:nvSpPr>
          <p:cNvPr id="540779811" name="PlaceHolder 1"/>
          <p:cNvSpPr>
            <a:spLocks noGrp="1"/>
          </p:cNvSpPr>
          <p:nvPr>
            <p:ph type="title"/>
          </p:nvPr>
        </p:nvSpPr>
        <p:spPr bwMode="auto">
          <a:xfrm>
            <a:off x="504000" y="301320"/>
            <a:ext cx="9070560" cy="1261080"/>
          </a:xfrm>
          <a:prstGeom prst="rect">
            <a:avLst/>
          </a:prstGeom>
        </p:spPr>
        <p:txBody>
          <a:bodyPr lIns="0" tIns="0" rIns="0" bIns="0" anchor="ctr"/>
          <a:lstStyle/>
          <a:p>
            <a:pPr algn="ctr">
              <a:defRPr/>
            </a:pPr>
            <a:endParaRPr lang="de-DE" sz="4400" b="0" strike="noStrike" spc="-1">
              <a:latin typeface="Arial"/>
            </a:endParaRPr>
          </a:p>
        </p:txBody>
      </p:sp>
      <p:sp>
        <p:nvSpPr>
          <p:cNvPr id="329859975" name="PlaceHolder 2"/>
          <p:cNvSpPr>
            <a:spLocks noGrp="1"/>
          </p:cNvSpPr>
          <p:nvPr>
            <p:ph type="body"/>
          </p:nvPr>
        </p:nvSpPr>
        <p:spPr bwMode="auto">
          <a:xfrm>
            <a:off x="504000" y="1768680"/>
            <a:ext cx="4426560" cy="2090520"/>
          </a:xfrm>
          <a:prstGeom prst="rect">
            <a:avLst/>
          </a:prstGeom>
        </p:spPr>
        <p:txBody>
          <a:bodyPr lIns="0" tIns="0" rIns="0" bIns="0">
            <a:normAutofit/>
          </a:bodyPr>
          <a:lstStyle/>
          <a:p>
            <a:pPr>
              <a:defRPr/>
            </a:pPr>
            <a:endParaRPr lang="de-DE" sz="3200" b="0" strike="noStrike" spc="-1">
              <a:latin typeface="Arial"/>
            </a:endParaRPr>
          </a:p>
        </p:txBody>
      </p:sp>
      <p:sp>
        <p:nvSpPr>
          <p:cNvPr id="1216023461" name="PlaceHolder 3"/>
          <p:cNvSpPr>
            <a:spLocks noGrp="1"/>
          </p:cNvSpPr>
          <p:nvPr>
            <p:ph type="body"/>
          </p:nvPr>
        </p:nvSpPr>
        <p:spPr bwMode="auto">
          <a:xfrm>
            <a:off x="5152320" y="1768680"/>
            <a:ext cx="4426560" cy="2090520"/>
          </a:xfrm>
          <a:prstGeom prst="rect">
            <a:avLst/>
          </a:prstGeom>
        </p:spPr>
        <p:txBody>
          <a:bodyPr lIns="0" tIns="0" rIns="0" bIns="0">
            <a:normAutofit/>
          </a:bodyPr>
          <a:lstStyle/>
          <a:p>
            <a:pPr>
              <a:defRPr/>
            </a:pPr>
            <a:endParaRPr lang="de-DE" sz="3200" b="0" strike="noStrike" spc="-1">
              <a:latin typeface="Arial"/>
            </a:endParaRPr>
          </a:p>
        </p:txBody>
      </p:sp>
      <p:sp>
        <p:nvSpPr>
          <p:cNvPr id="456647707" name="PlaceHolder 4"/>
          <p:cNvSpPr>
            <a:spLocks noGrp="1"/>
          </p:cNvSpPr>
          <p:nvPr>
            <p:ph type="body"/>
          </p:nvPr>
        </p:nvSpPr>
        <p:spPr bwMode="auto">
          <a:xfrm>
            <a:off x="5152320" y="4058280"/>
            <a:ext cx="4426560" cy="2090520"/>
          </a:xfrm>
          <a:prstGeom prst="rect">
            <a:avLst/>
          </a:prstGeom>
        </p:spPr>
        <p:txBody>
          <a:bodyPr lIns="0" tIns="0" rIns="0" bIns="0">
            <a:normAutofit/>
          </a:bodyPr>
          <a:lstStyle/>
          <a:p>
            <a:pPr>
              <a:defRPr/>
            </a:pPr>
            <a:endParaRPr lang="de-DE" sz="3200" b="0" strike="noStrike" spc="-1">
              <a:latin typeface="Arial"/>
            </a:endParaRPr>
          </a:p>
        </p:txBody>
      </p:sp>
      <p:sp>
        <p:nvSpPr>
          <p:cNvPr id="2146029400" name="PlaceHolder 5"/>
          <p:cNvSpPr>
            <a:spLocks noGrp="1"/>
          </p:cNvSpPr>
          <p:nvPr>
            <p:ph type="body"/>
          </p:nvPr>
        </p:nvSpPr>
        <p:spPr bwMode="auto">
          <a:xfrm>
            <a:off x="504000" y="4058280"/>
            <a:ext cx="4426560" cy="2090520"/>
          </a:xfrm>
          <a:prstGeom prst="rect">
            <a:avLst/>
          </a:prstGeom>
        </p:spPr>
        <p:txBody>
          <a:bodyPr lIns="0" tIns="0" rIns="0" bIns="0">
            <a:normAutofit/>
          </a:bodyPr>
          <a:lstStyle/>
          <a:p>
            <a:pPr>
              <a:defRPr/>
            </a:pPr>
            <a:endParaRPr lang="de-DE" sz="3200" b="0" strike="noStrike" spc="-1">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PhAnim="0" type="blank" preserve="1" userDrawn="1">
  <p:cSld name="Title, 6 Content">
    <p:spTree>
      <p:nvGrpSpPr>
        <p:cNvPr id="1" name=""/>
        <p:cNvGrpSpPr/>
        <p:nvPr/>
      </p:nvGrpSpPr>
      <p:grpSpPr bwMode="auto">
        <a:xfrm>
          <a:off x="0" y="0"/>
          <a:ext cx="0" cy="0"/>
          <a:chOff x="0" y="0"/>
          <a:chExt cx="0" cy="0"/>
        </a:xfrm>
      </p:grpSpPr>
      <p:sp>
        <p:nvSpPr>
          <p:cNvPr id="1955581130" name="PlaceHolder 1"/>
          <p:cNvSpPr>
            <a:spLocks noGrp="1"/>
          </p:cNvSpPr>
          <p:nvPr>
            <p:ph type="title"/>
          </p:nvPr>
        </p:nvSpPr>
        <p:spPr bwMode="auto">
          <a:xfrm>
            <a:off x="504000" y="301320"/>
            <a:ext cx="9070560" cy="1261080"/>
          </a:xfrm>
          <a:prstGeom prst="rect">
            <a:avLst/>
          </a:prstGeom>
        </p:spPr>
        <p:txBody>
          <a:bodyPr lIns="0" tIns="0" rIns="0" bIns="0" anchor="ctr"/>
          <a:lstStyle/>
          <a:p>
            <a:pPr algn="ctr">
              <a:defRPr/>
            </a:pPr>
            <a:endParaRPr lang="de-DE" sz="4400" b="0" strike="noStrike" spc="-1">
              <a:latin typeface="Arial"/>
            </a:endParaRPr>
          </a:p>
        </p:txBody>
      </p:sp>
      <p:sp>
        <p:nvSpPr>
          <p:cNvPr id="704460547" name="PlaceHolder 2"/>
          <p:cNvSpPr>
            <a:spLocks noGrp="1"/>
          </p:cNvSpPr>
          <p:nvPr>
            <p:ph type="body"/>
          </p:nvPr>
        </p:nvSpPr>
        <p:spPr bwMode="auto">
          <a:xfrm>
            <a:off x="504000" y="1768680"/>
            <a:ext cx="2920680" cy="2090520"/>
          </a:xfrm>
          <a:prstGeom prst="rect">
            <a:avLst/>
          </a:prstGeom>
        </p:spPr>
        <p:txBody>
          <a:bodyPr lIns="0" tIns="0" rIns="0" bIns="0">
            <a:normAutofit/>
          </a:bodyPr>
          <a:lstStyle/>
          <a:p>
            <a:pPr>
              <a:defRPr/>
            </a:pPr>
            <a:endParaRPr lang="de-DE" sz="3200" b="0" strike="noStrike" spc="-1">
              <a:latin typeface="Arial"/>
            </a:endParaRPr>
          </a:p>
        </p:txBody>
      </p:sp>
      <p:sp>
        <p:nvSpPr>
          <p:cNvPr id="5706126" name="PlaceHolder 3"/>
          <p:cNvSpPr>
            <a:spLocks noGrp="1"/>
          </p:cNvSpPr>
          <p:nvPr>
            <p:ph type="body"/>
          </p:nvPr>
        </p:nvSpPr>
        <p:spPr bwMode="auto">
          <a:xfrm>
            <a:off x="3571200" y="1768680"/>
            <a:ext cx="2920680" cy="2090520"/>
          </a:xfrm>
          <a:prstGeom prst="rect">
            <a:avLst/>
          </a:prstGeom>
        </p:spPr>
        <p:txBody>
          <a:bodyPr lIns="0" tIns="0" rIns="0" bIns="0">
            <a:normAutofit/>
          </a:bodyPr>
          <a:lstStyle/>
          <a:p>
            <a:pPr>
              <a:defRPr/>
            </a:pPr>
            <a:endParaRPr lang="de-DE" sz="3200" b="0" strike="noStrike" spc="-1">
              <a:latin typeface="Arial"/>
            </a:endParaRPr>
          </a:p>
        </p:txBody>
      </p:sp>
      <p:sp>
        <p:nvSpPr>
          <p:cNvPr id="671620752" name="PlaceHolder 4"/>
          <p:cNvSpPr>
            <a:spLocks noGrp="1"/>
          </p:cNvSpPr>
          <p:nvPr>
            <p:ph type="body"/>
          </p:nvPr>
        </p:nvSpPr>
        <p:spPr bwMode="auto">
          <a:xfrm>
            <a:off x="6638039" y="1768680"/>
            <a:ext cx="2920680" cy="2090520"/>
          </a:xfrm>
          <a:prstGeom prst="rect">
            <a:avLst/>
          </a:prstGeom>
        </p:spPr>
        <p:txBody>
          <a:bodyPr lIns="0" tIns="0" rIns="0" bIns="0">
            <a:normAutofit/>
          </a:bodyPr>
          <a:lstStyle/>
          <a:p>
            <a:pPr>
              <a:defRPr/>
            </a:pPr>
            <a:endParaRPr lang="de-DE" sz="3200" b="0" strike="noStrike" spc="-1">
              <a:latin typeface="Arial"/>
            </a:endParaRPr>
          </a:p>
        </p:txBody>
      </p:sp>
      <p:sp>
        <p:nvSpPr>
          <p:cNvPr id="533217453" name="PlaceHolder 5"/>
          <p:cNvSpPr>
            <a:spLocks noGrp="1"/>
          </p:cNvSpPr>
          <p:nvPr>
            <p:ph type="body"/>
          </p:nvPr>
        </p:nvSpPr>
        <p:spPr bwMode="auto">
          <a:xfrm>
            <a:off x="6638039" y="4058280"/>
            <a:ext cx="2920680" cy="2090520"/>
          </a:xfrm>
          <a:prstGeom prst="rect">
            <a:avLst/>
          </a:prstGeom>
        </p:spPr>
        <p:txBody>
          <a:bodyPr lIns="0" tIns="0" rIns="0" bIns="0">
            <a:normAutofit/>
          </a:bodyPr>
          <a:lstStyle/>
          <a:p>
            <a:pPr>
              <a:defRPr/>
            </a:pPr>
            <a:endParaRPr lang="de-DE" sz="3200" b="0" strike="noStrike" spc="-1">
              <a:latin typeface="Arial"/>
            </a:endParaRPr>
          </a:p>
        </p:txBody>
      </p:sp>
      <p:sp>
        <p:nvSpPr>
          <p:cNvPr id="896202491" name="PlaceHolder 6"/>
          <p:cNvSpPr>
            <a:spLocks noGrp="1"/>
          </p:cNvSpPr>
          <p:nvPr>
            <p:ph type="body"/>
          </p:nvPr>
        </p:nvSpPr>
        <p:spPr bwMode="auto">
          <a:xfrm>
            <a:off x="3571200" y="4058280"/>
            <a:ext cx="2920680" cy="2090520"/>
          </a:xfrm>
          <a:prstGeom prst="rect">
            <a:avLst/>
          </a:prstGeom>
        </p:spPr>
        <p:txBody>
          <a:bodyPr lIns="0" tIns="0" rIns="0" bIns="0">
            <a:normAutofit/>
          </a:bodyPr>
          <a:lstStyle/>
          <a:p>
            <a:pPr>
              <a:defRPr/>
            </a:pPr>
            <a:endParaRPr lang="de-DE" sz="3200" b="0" strike="noStrike" spc="-1">
              <a:latin typeface="Arial"/>
            </a:endParaRPr>
          </a:p>
        </p:txBody>
      </p:sp>
      <p:sp>
        <p:nvSpPr>
          <p:cNvPr id="1218949775" name="PlaceHolder 7"/>
          <p:cNvSpPr>
            <a:spLocks noGrp="1"/>
          </p:cNvSpPr>
          <p:nvPr>
            <p:ph type="body"/>
          </p:nvPr>
        </p:nvSpPr>
        <p:spPr bwMode="auto">
          <a:xfrm>
            <a:off x="504000" y="4058280"/>
            <a:ext cx="2920680" cy="2090520"/>
          </a:xfrm>
          <a:prstGeom prst="rect">
            <a:avLst/>
          </a:prstGeom>
        </p:spPr>
        <p:txBody>
          <a:bodyPr lIns="0" tIns="0" rIns="0" bIns="0">
            <a:normAutofit/>
          </a:bodyPr>
          <a:lstStyle/>
          <a:p>
            <a:pPr>
              <a:defRPr/>
            </a:pPr>
            <a:endParaRPr lang="de-DE" sz="3200" b="0" strike="noStrike" spc="-1">
              <a:latin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type="tx" preserve="1" userDrawn="1">
  <p:cSld name="Title Slide">
    <p:spTree>
      <p:nvGrpSpPr>
        <p:cNvPr id="1" name=""/>
        <p:cNvGrpSpPr/>
        <p:nvPr/>
      </p:nvGrpSpPr>
      <p:grpSpPr bwMode="auto">
        <a:xfrm>
          <a:off x="0" y="0"/>
          <a:ext cx="0" cy="0"/>
          <a:chOff x="0" y="0"/>
          <a:chExt cx="0" cy="0"/>
        </a:xfrm>
      </p:grpSpPr>
      <p:sp>
        <p:nvSpPr>
          <p:cNvPr id="590515032" name="PlaceHolder 1"/>
          <p:cNvSpPr>
            <a:spLocks noGrp="1"/>
          </p:cNvSpPr>
          <p:nvPr>
            <p:ph type="title"/>
          </p:nvPr>
        </p:nvSpPr>
        <p:spPr bwMode="auto">
          <a:xfrm>
            <a:off x="504000" y="301320"/>
            <a:ext cx="9070560" cy="1261080"/>
          </a:xfrm>
          <a:prstGeom prst="rect">
            <a:avLst/>
          </a:prstGeom>
        </p:spPr>
        <p:txBody>
          <a:bodyPr lIns="0" tIns="0" rIns="0" bIns="0" anchor="ctr"/>
          <a:lstStyle/>
          <a:p>
            <a:pPr algn="ctr">
              <a:defRPr/>
            </a:pPr>
            <a:endParaRPr lang="de-DE" sz="4400" b="0" strike="noStrike" spc="-1">
              <a:latin typeface="Arial"/>
            </a:endParaRPr>
          </a:p>
        </p:txBody>
      </p:sp>
      <p:sp>
        <p:nvSpPr>
          <p:cNvPr id="1295890646" name="PlaceHolder 2"/>
          <p:cNvSpPr>
            <a:spLocks noGrp="1"/>
          </p:cNvSpPr>
          <p:nvPr>
            <p:ph type="subTitle"/>
          </p:nvPr>
        </p:nvSpPr>
        <p:spPr bwMode="auto">
          <a:xfrm>
            <a:off x="504000" y="1768680"/>
            <a:ext cx="9071280" cy="4383360"/>
          </a:xfrm>
          <a:prstGeom prst="rect">
            <a:avLst/>
          </a:prstGeom>
        </p:spPr>
        <p:txBody>
          <a:bodyPr lIns="0" tIns="0" rIns="0" bIns="0" anchor="ctr"/>
          <a:lstStyle/>
          <a:p>
            <a:pPr algn="ctr">
              <a:defRPr/>
            </a:pPr>
            <a:endParaRPr lang="de-DE" sz="3200" b="0" strike="noStrike" spc="-1">
              <a:latin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type="obj" preserve="1" userDrawn="1">
  <p:cSld name="Title, Content">
    <p:spTree>
      <p:nvGrpSpPr>
        <p:cNvPr id="1" name=""/>
        <p:cNvGrpSpPr/>
        <p:nvPr/>
      </p:nvGrpSpPr>
      <p:grpSpPr bwMode="auto">
        <a:xfrm>
          <a:off x="0" y="0"/>
          <a:ext cx="0" cy="0"/>
          <a:chOff x="0" y="0"/>
          <a:chExt cx="0" cy="0"/>
        </a:xfrm>
      </p:grpSpPr>
      <p:sp>
        <p:nvSpPr>
          <p:cNvPr id="1810324533" name="PlaceHolder 1"/>
          <p:cNvSpPr>
            <a:spLocks noGrp="1"/>
          </p:cNvSpPr>
          <p:nvPr>
            <p:ph type="title"/>
          </p:nvPr>
        </p:nvSpPr>
        <p:spPr bwMode="auto">
          <a:xfrm>
            <a:off x="504000" y="301320"/>
            <a:ext cx="9070560" cy="1261080"/>
          </a:xfrm>
          <a:prstGeom prst="rect">
            <a:avLst/>
          </a:prstGeom>
        </p:spPr>
        <p:txBody>
          <a:bodyPr lIns="0" tIns="0" rIns="0" bIns="0" anchor="ctr"/>
          <a:lstStyle/>
          <a:p>
            <a:pPr algn="ctr">
              <a:defRPr/>
            </a:pPr>
            <a:endParaRPr lang="de-DE" sz="4400" b="0" strike="noStrike" spc="-1">
              <a:latin typeface="Arial"/>
            </a:endParaRPr>
          </a:p>
        </p:txBody>
      </p:sp>
      <p:sp>
        <p:nvSpPr>
          <p:cNvPr id="1684693486" name="PlaceHolder 2"/>
          <p:cNvSpPr>
            <a:spLocks noGrp="1"/>
          </p:cNvSpPr>
          <p:nvPr>
            <p:ph type="body"/>
          </p:nvPr>
        </p:nvSpPr>
        <p:spPr bwMode="auto">
          <a:xfrm>
            <a:off x="504000" y="1768680"/>
            <a:ext cx="9071280" cy="4383360"/>
          </a:xfrm>
          <a:prstGeom prst="rect">
            <a:avLst/>
          </a:prstGeom>
        </p:spPr>
        <p:txBody>
          <a:bodyPr lIns="0" tIns="0" rIns="0" bIns="0">
            <a:normAutofit/>
          </a:bodyPr>
          <a:lstStyle/>
          <a:p>
            <a:pPr>
              <a:defRPr/>
            </a:pPr>
            <a:endParaRPr lang="de-DE" sz="3200" b="0" strike="noStrike" spc="-1">
              <a:latin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type="twoObj" preserve="1" userDrawn="1">
  <p:cSld name="Title, 2 Content">
    <p:spTree>
      <p:nvGrpSpPr>
        <p:cNvPr id="1" name=""/>
        <p:cNvGrpSpPr/>
        <p:nvPr/>
      </p:nvGrpSpPr>
      <p:grpSpPr bwMode="auto">
        <a:xfrm>
          <a:off x="0" y="0"/>
          <a:ext cx="0" cy="0"/>
          <a:chOff x="0" y="0"/>
          <a:chExt cx="0" cy="0"/>
        </a:xfrm>
      </p:grpSpPr>
      <p:sp>
        <p:nvSpPr>
          <p:cNvPr id="707541104" name="PlaceHolder 1"/>
          <p:cNvSpPr>
            <a:spLocks noGrp="1"/>
          </p:cNvSpPr>
          <p:nvPr>
            <p:ph type="title"/>
          </p:nvPr>
        </p:nvSpPr>
        <p:spPr bwMode="auto">
          <a:xfrm>
            <a:off x="504000" y="301320"/>
            <a:ext cx="9070560" cy="1261080"/>
          </a:xfrm>
          <a:prstGeom prst="rect">
            <a:avLst/>
          </a:prstGeom>
        </p:spPr>
        <p:txBody>
          <a:bodyPr lIns="0" tIns="0" rIns="0" bIns="0" anchor="ctr"/>
          <a:lstStyle/>
          <a:p>
            <a:pPr algn="ctr">
              <a:defRPr/>
            </a:pPr>
            <a:endParaRPr lang="de-DE" sz="4400" b="0" strike="noStrike" spc="-1">
              <a:latin typeface="Arial"/>
            </a:endParaRPr>
          </a:p>
        </p:txBody>
      </p:sp>
      <p:sp>
        <p:nvSpPr>
          <p:cNvPr id="916314668" name="PlaceHolder 2"/>
          <p:cNvSpPr>
            <a:spLocks noGrp="1"/>
          </p:cNvSpPr>
          <p:nvPr>
            <p:ph type="body"/>
          </p:nvPr>
        </p:nvSpPr>
        <p:spPr bwMode="auto">
          <a:xfrm>
            <a:off x="504000" y="1768680"/>
            <a:ext cx="4426560" cy="4383360"/>
          </a:xfrm>
          <a:prstGeom prst="rect">
            <a:avLst/>
          </a:prstGeom>
        </p:spPr>
        <p:txBody>
          <a:bodyPr lIns="0" tIns="0" rIns="0" bIns="0">
            <a:normAutofit/>
          </a:bodyPr>
          <a:lstStyle/>
          <a:p>
            <a:pPr>
              <a:defRPr/>
            </a:pPr>
            <a:endParaRPr lang="de-DE" sz="3200" b="0" strike="noStrike" spc="-1">
              <a:latin typeface="Arial"/>
            </a:endParaRPr>
          </a:p>
        </p:txBody>
      </p:sp>
      <p:sp>
        <p:nvSpPr>
          <p:cNvPr id="544400291" name="PlaceHolder 3"/>
          <p:cNvSpPr>
            <a:spLocks noGrp="1"/>
          </p:cNvSpPr>
          <p:nvPr>
            <p:ph type="body"/>
          </p:nvPr>
        </p:nvSpPr>
        <p:spPr bwMode="auto">
          <a:xfrm>
            <a:off x="5152320" y="1768680"/>
            <a:ext cx="4426560" cy="4383360"/>
          </a:xfrm>
          <a:prstGeom prst="rect">
            <a:avLst/>
          </a:prstGeom>
        </p:spPr>
        <p:txBody>
          <a:bodyPr lIns="0" tIns="0" rIns="0" bIns="0">
            <a:normAutofit/>
          </a:bodyPr>
          <a:lstStyle/>
          <a:p>
            <a:pPr>
              <a:defRPr/>
            </a:pPr>
            <a:endParaRPr lang="de-DE" sz="3200" b="0" strike="noStrike" spc="-1">
              <a:latin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type="titleOnly" preserve="1" userDrawn="1">
  <p:cSld name="Title Only">
    <p:spTree>
      <p:nvGrpSpPr>
        <p:cNvPr id="1" name=""/>
        <p:cNvGrpSpPr/>
        <p:nvPr/>
      </p:nvGrpSpPr>
      <p:grpSpPr bwMode="auto">
        <a:xfrm>
          <a:off x="0" y="0"/>
          <a:ext cx="0" cy="0"/>
          <a:chOff x="0" y="0"/>
          <a:chExt cx="0" cy="0"/>
        </a:xfrm>
      </p:grpSpPr>
      <p:sp>
        <p:nvSpPr>
          <p:cNvPr id="1080791607" name="PlaceHolder 1"/>
          <p:cNvSpPr>
            <a:spLocks noGrp="1"/>
          </p:cNvSpPr>
          <p:nvPr>
            <p:ph type="title"/>
          </p:nvPr>
        </p:nvSpPr>
        <p:spPr bwMode="auto">
          <a:xfrm>
            <a:off x="504000" y="301320"/>
            <a:ext cx="9070560" cy="1261080"/>
          </a:xfrm>
          <a:prstGeom prst="rect">
            <a:avLst/>
          </a:prstGeom>
        </p:spPr>
        <p:txBody>
          <a:bodyPr lIns="0" tIns="0" rIns="0" bIns="0" anchor="ctr"/>
          <a:lstStyle/>
          <a:p>
            <a:pPr algn="ctr">
              <a:defRPr/>
            </a:pPr>
            <a:endParaRPr lang="de-DE" sz="4400" b="0" strike="noStrike" spc="-1">
              <a:latin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type="objOnly" preserve="1" userDrawn="1">
  <p:cSld name="Centered Text">
    <p:spTree>
      <p:nvGrpSpPr>
        <p:cNvPr id="1" name=""/>
        <p:cNvGrpSpPr/>
        <p:nvPr/>
      </p:nvGrpSpPr>
      <p:grpSpPr bwMode="auto">
        <a:xfrm>
          <a:off x="0" y="0"/>
          <a:ext cx="0" cy="0"/>
          <a:chOff x="0" y="0"/>
          <a:chExt cx="0" cy="0"/>
        </a:xfrm>
      </p:grpSpPr>
      <p:sp>
        <p:nvSpPr>
          <p:cNvPr id="2136833638" name="PlaceHolder 1"/>
          <p:cNvSpPr>
            <a:spLocks noGrp="1"/>
          </p:cNvSpPr>
          <p:nvPr>
            <p:ph type="subTitle"/>
          </p:nvPr>
        </p:nvSpPr>
        <p:spPr bwMode="auto">
          <a:xfrm>
            <a:off x="504000" y="301320"/>
            <a:ext cx="9070560" cy="5846760"/>
          </a:xfrm>
          <a:prstGeom prst="rect">
            <a:avLst/>
          </a:prstGeom>
        </p:spPr>
        <p:txBody>
          <a:bodyPr lIns="0" tIns="0" rIns="0" bIns="0" anchor="ctr"/>
          <a:lstStyle/>
          <a:p>
            <a:pPr algn="ctr">
              <a:defRPr/>
            </a:pPr>
            <a:endParaRPr lang="de-DE" sz="3200" b="0" strike="noStrike" spc="-1">
              <a:latin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PhAnim="0" type="twoObjAndObj" preserve="1" userDrawn="1">
  <p:cSld name="Title, 2 Content and Content">
    <p:spTree>
      <p:nvGrpSpPr>
        <p:cNvPr id="1" name=""/>
        <p:cNvGrpSpPr/>
        <p:nvPr/>
      </p:nvGrpSpPr>
      <p:grpSpPr bwMode="auto">
        <a:xfrm>
          <a:off x="0" y="0"/>
          <a:ext cx="0" cy="0"/>
          <a:chOff x="0" y="0"/>
          <a:chExt cx="0" cy="0"/>
        </a:xfrm>
      </p:grpSpPr>
      <p:sp>
        <p:nvSpPr>
          <p:cNvPr id="1996549180" name="PlaceHolder 1"/>
          <p:cNvSpPr>
            <a:spLocks noGrp="1"/>
          </p:cNvSpPr>
          <p:nvPr>
            <p:ph type="title"/>
          </p:nvPr>
        </p:nvSpPr>
        <p:spPr bwMode="auto">
          <a:xfrm>
            <a:off x="504000" y="301320"/>
            <a:ext cx="9070560" cy="1261080"/>
          </a:xfrm>
          <a:prstGeom prst="rect">
            <a:avLst/>
          </a:prstGeom>
        </p:spPr>
        <p:txBody>
          <a:bodyPr lIns="0" tIns="0" rIns="0" bIns="0" anchor="ctr"/>
          <a:lstStyle/>
          <a:p>
            <a:pPr algn="ctr">
              <a:defRPr/>
            </a:pPr>
            <a:endParaRPr lang="de-DE" sz="4400" b="0" strike="noStrike" spc="-1">
              <a:latin typeface="Arial"/>
            </a:endParaRPr>
          </a:p>
        </p:txBody>
      </p:sp>
      <p:sp>
        <p:nvSpPr>
          <p:cNvPr id="1790317713" name="PlaceHolder 2"/>
          <p:cNvSpPr>
            <a:spLocks noGrp="1"/>
          </p:cNvSpPr>
          <p:nvPr>
            <p:ph type="body"/>
          </p:nvPr>
        </p:nvSpPr>
        <p:spPr bwMode="auto">
          <a:xfrm>
            <a:off x="504000" y="1768680"/>
            <a:ext cx="4426560" cy="2090520"/>
          </a:xfrm>
          <a:prstGeom prst="rect">
            <a:avLst/>
          </a:prstGeom>
        </p:spPr>
        <p:txBody>
          <a:bodyPr lIns="0" tIns="0" rIns="0" bIns="0">
            <a:normAutofit/>
          </a:bodyPr>
          <a:lstStyle/>
          <a:p>
            <a:pPr>
              <a:defRPr/>
            </a:pPr>
            <a:endParaRPr lang="de-DE" sz="3200" b="0" strike="noStrike" spc="-1">
              <a:latin typeface="Arial"/>
            </a:endParaRPr>
          </a:p>
        </p:txBody>
      </p:sp>
      <p:sp>
        <p:nvSpPr>
          <p:cNvPr id="1655520422" name="PlaceHolder 3"/>
          <p:cNvSpPr>
            <a:spLocks noGrp="1"/>
          </p:cNvSpPr>
          <p:nvPr>
            <p:ph type="body"/>
          </p:nvPr>
        </p:nvSpPr>
        <p:spPr bwMode="auto">
          <a:xfrm>
            <a:off x="504000" y="4058280"/>
            <a:ext cx="4426560" cy="2090520"/>
          </a:xfrm>
          <a:prstGeom prst="rect">
            <a:avLst/>
          </a:prstGeom>
        </p:spPr>
        <p:txBody>
          <a:bodyPr lIns="0" tIns="0" rIns="0" bIns="0">
            <a:normAutofit/>
          </a:bodyPr>
          <a:lstStyle/>
          <a:p>
            <a:pPr>
              <a:defRPr/>
            </a:pPr>
            <a:endParaRPr lang="de-DE" sz="3200" b="0" strike="noStrike" spc="-1">
              <a:latin typeface="Arial"/>
            </a:endParaRPr>
          </a:p>
        </p:txBody>
      </p:sp>
      <p:sp>
        <p:nvSpPr>
          <p:cNvPr id="310403021" name="PlaceHolder 4"/>
          <p:cNvSpPr>
            <a:spLocks noGrp="1"/>
          </p:cNvSpPr>
          <p:nvPr>
            <p:ph type="body"/>
          </p:nvPr>
        </p:nvSpPr>
        <p:spPr bwMode="auto">
          <a:xfrm>
            <a:off x="5152320" y="1768680"/>
            <a:ext cx="4426560" cy="4383360"/>
          </a:xfrm>
          <a:prstGeom prst="rect">
            <a:avLst/>
          </a:prstGeom>
        </p:spPr>
        <p:txBody>
          <a:bodyPr lIns="0" tIns="0" rIns="0" bIns="0">
            <a:normAutofit/>
          </a:bodyPr>
          <a:lstStyle/>
          <a:p>
            <a:pPr>
              <a:defRPr/>
            </a:pPr>
            <a:endParaRPr lang="de-DE" sz="3200" b="0" strike="noStrike" spc="-1">
              <a:latin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PhAnim="0" type="objAndTwoObj" preserve="1" userDrawn="1">
  <p:cSld name="Title Content and 2 Content">
    <p:spTree>
      <p:nvGrpSpPr>
        <p:cNvPr id="1" name=""/>
        <p:cNvGrpSpPr/>
        <p:nvPr/>
      </p:nvGrpSpPr>
      <p:grpSpPr bwMode="auto">
        <a:xfrm>
          <a:off x="0" y="0"/>
          <a:ext cx="0" cy="0"/>
          <a:chOff x="0" y="0"/>
          <a:chExt cx="0" cy="0"/>
        </a:xfrm>
      </p:grpSpPr>
      <p:sp>
        <p:nvSpPr>
          <p:cNvPr id="423236241" name="PlaceHolder 1"/>
          <p:cNvSpPr>
            <a:spLocks noGrp="1"/>
          </p:cNvSpPr>
          <p:nvPr>
            <p:ph type="title"/>
          </p:nvPr>
        </p:nvSpPr>
        <p:spPr bwMode="auto">
          <a:xfrm>
            <a:off x="504000" y="301320"/>
            <a:ext cx="9070560" cy="1261080"/>
          </a:xfrm>
          <a:prstGeom prst="rect">
            <a:avLst/>
          </a:prstGeom>
        </p:spPr>
        <p:txBody>
          <a:bodyPr lIns="0" tIns="0" rIns="0" bIns="0" anchor="ctr"/>
          <a:lstStyle/>
          <a:p>
            <a:pPr algn="ctr">
              <a:defRPr/>
            </a:pPr>
            <a:endParaRPr lang="de-DE" sz="4400" b="0" strike="noStrike" spc="-1">
              <a:latin typeface="Arial"/>
            </a:endParaRPr>
          </a:p>
        </p:txBody>
      </p:sp>
      <p:sp>
        <p:nvSpPr>
          <p:cNvPr id="727597151" name="PlaceHolder 2"/>
          <p:cNvSpPr>
            <a:spLocks noGrp="1"/>
          </p:cNvSpPr>
          <p:nvPr>
            <p:ph type="body"/>
          </p:nvPr>
        </p:nvSpPr>
        <p:spPr bwMode="auto">
          <a:xfrm>
            <a:off x="504000" y="1768680"/>
            <a:ext cx="4426560" cy="4383360"/>
          </a:xfrm>
          <a:prstGeom prst="rect">
            <a:avLst/>
          </a:prstGeom>
        </p:spPr>
        <p:txBody>
          <a:bodyPr lIns="0" tIns="0" rIns="0" bIns="0">
            <a:normAutofit/>
          </a:bodyPr>
          <a:lstStyle/>
          <a:p>
            <a:pPr>
              <a:defRPr/>
            </a:pPr>
            <a:endParaRPr lang="de-DE" sz="3200" b="0" strike="noStrike" spc="-1">
              <a:latin typeface="Arial"/>
            </a:endParaRPr>
          </a:p>
        </p:txBody>
      </p:sp>
      <p:sp>
        <p:nvSpPr>
          <p:cNvPr id="791234050" name="PlaceHolder 3"/>
          <p:cNvSpPr>
            <a:spLocks noGrp="1"/>
          </p:cNvSpPr>
          <p:nvPr>
            <p:ph type="body"/>
          </p:nvPr>
        </p:nvSpPr>
        <p:spPr bwMode="auto">
          <a:xfrm>
            <a:off x="5152320" y="1768680"/>
            <a:ext cx="4426560" cy="2090520"/>
          </a:xfrm>
          <a:prstGeom prst="rect">
            <a:avLst/>
          </a:prstGeom>
        </p:spPr>
        <p:txBody>
          <a:bodyPr lIns="0" tIns="0" rIns="0" bIns="0">
            <a:normAutofit/>
          </a:bodyPr>
          <a:lstStyle/>
          <a:p>
            <a:pPr>
              <a:defRPr/>
            </a:pPr>
            <a:endParaRPr lang="de-DE" sz="3200" b="0" strike="noStrike" spc="-1">
              <a:latin typeface="Arial"/>
            </a:endParaRPr>
          </a:p>
        </p:txBody>
      </p:sp>
      <p:sp>
        <p:nvSpPr>
          <p:cNvPr id="2100000921" name="PlaceHolder 4"/>
          <p:cNvSpPr>
            <a:spLocks noGrp="1"/>
          </p:cNvSpPr>
          <p:nvPr>
            <p:ph type="body"/>
          </p:nvPr>
        </p:nvSpPr>
        <p:spPr bwMode="auto">
          <a:xfrm>
            <a:off x="5152320" y="4058280"/>
            <a:ext cx="4426560" cy="2090520"/>
          </a:xfrm>
          <a:prstGeom prst="rect">
            <a:avLst/>
          </a:prstGeom>
        </p:spPr>
        <p:txBody>
          <a:bodyPr lIns="0" tIns="0" rIns="0" bIns="0">
            <a:normAutofit/>
          </a:bodyPr>
          <a:lstStyle/>
          <a:p>
            <a:pPr>
              <a:defRPr/>
            </a:pPr>
            <a:endParaRPr lang="de-DE" sz="3200" b="0" strike="noStrike" spc="-1">
              <a:latin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PhAnim="0" type="twoObjOverTx" preserve="1" userDrawn="1">
  <p:cSld name="Title, 2 Content over Content">
    <p:spTree>
      <p:nvGrpSpPr>
        <p:cNvPr id="1" name=""/>
        <p:cNvGrpSpPr/>
        <p:nvPr/>
      </p:nvGrpSpPr>
      <p:grpSpPr bwMode="auto">
        <a:xfrm>
          <a:off x="0" y="0"/>
          <a:ext cx="0" cy="0"/>
          <a:chOff x="0" y="0"/>
          <a:chExt cx="0" cy="0"/>
        </a:xfrm>
      </p:grpSpPr>
      <p:sp>
        <p:nvSpPr>
          <p:cNvPr id="358109422" name="PlaceHolder 1"/>
          <p:cNvSpPr>
            <a:spLocks noGrp="1"/>
          </p:cNvSpPr>
          <p:nvPr>
            <p:ph type="title"/>
          </p:nvPr>
        </p:nvSpPr>
        <p:spPr bwMode="auto">
          <a:xfrm>
            <a:off x="504000" y="301320"/>
            <a:ext cx="9070560" cy="1261080"/>
          </a:xfrm>
          <a:prstGeom prst="rect">
            <a:avLst/>
          </a:prstGeom>
        </p:spPr>
        <p:txBody>
          <a:bodyPr lIns="0" tIns="0" rIns="0" bIns="0" anchor="ctr"/>
          <a:lstStyle/>
          <a:p>
            <a:pPr algn="ctr">
              <a:defRPr/>
            </a:pPr>
            <a:endParaRPr lang="de-DE" sz="4400" b="0" strike="noStrike" spc="-1">
              <a:latin typeface="Arial"/>
            </a:endParaRPr>
          </a:p>
        </p:txBody>
      </p:sp>
      <p:sp>
        <p:nvSpPr>
          <p:cNvPr id="2038114093" name="PlaceHolder 2"/>
          <p:cNvSpPr>
            <a:spLocks noGrp="1"/>
          </p:cNvSpPr>
          <p:nvPr>
            <p:ph type="body"/>
          </p:nvPr>
        </p:nvSpPr>
        <p:spPr bwMode="auto">
          <a:xfrm>
            <a:off x="504000" y="1768680"/>
            <a:ext cx="4426560" cy="2090520"/>
          </a:xfrm>
          <a:prstGeom prst="rect">
            <a:avLst/>
          </a:prstGeom>
        </p:spPr>
        <p:txBody>
          <a:bodyPr lIns="0" tIns="0" rIns="0" bIns="0">
            <a:normAutofit/>
          </a:bodyPr>
          <a:lstStyle/>
          <a:p>
            <a:pPr>
              <a:defRPr/>
            </a:pPr>
            <a:endParaRPr lang="de-DE" sz="3200" b="0" strike="noStrike" spc="-1">
              <a:latin typeface="Arial"/>
            </a:endParaRPr>
          </a:p>
        </p:txBody>
      </p:sp>
      <p:sp>
        <p:nvSpPr>
          <p:cNvPr id="37129000" name="PlaceHolder 3"/>
          <p:cNvSpPr>
            <a:spLocks noGrp="1"/>
          </p:cNvSpPr>
          <p:nvPr>
            <p:ph type="body"/>
          </p:nvPr>
        </p:nvSpPr>
        <p:spPr bwMode="auto">
          <a:xfrm>
            <a:off x="5152320" y="1768680"/>
            <a:ext cx="4426560" cy="2090520"/>
          </a:xfrm>
          <a:prstGeom prst="rect">
            <a:avLst/>
          </a:prstGeom>
        </p:spPr>
        <p:txBody>
          <a:bodyPr lIns="0" tIns="0" rIns="0" bIns="0">
            <a:normAutofit/>
          </a:bodyPr>
          <a:lstStyle/>
          <a:p>
            <a:pPr>
              <a:defRPr/>
            </a:pPr>
            <a:endParaRPr lang="de-DE" sz="3200" b="0" strike="noStrike" spc="-1">
              <a:latin typeface="Arial"/>
            </a:endParaRPr>
          </a:p>
        </p:txBody>
      </p:sp>
      <p:sp>
        <p:nvSpPr>
          <p:cNvPr id="197926010" name="PlaceHolder 4"/>
          <p:cNvSpPr>
            <a:spLocks noGrp="1"/>
          </p:cNvSpPr>
          <p:nvPr>
            <p:ph type="body"/>
          </p:nvPr>
        </p:nvSpPr>
        <p:spPr bwMode="auto">
          <a:xfrm>
            <a:off x="504000" y="4058280"/>
            <a:ext cx="9071280" cy="2090520"/>
          </a:xfrm>
          <a:prstGeom prst="rect">
            <a:avLst/>
          </a:prstGeom>
        </p:spPr>
        <p:txBody>
          <a:bodyPr lIns="0" tIns="0" rIns="0" bIns="0">
            <a:normAutofit/>
          </a:bodyPr>
          <a:lstStyle/>
          <a:p>
            <a:pPr>
              <a:defRPr/>
            </a:pPr>
            <a:endParaRPr lang="de-DE" sz="3200" b="0" strike="noStrike" spc="-1">
              <a:latin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bwMode="auto">
        <a:xfrm>
          <a:off x="0" y="0"/>
          <a:ext cx="0" cy="0"/>
          <a:chOff x="0" y="0"/>
          <a:chExt cx="0" cy="0"/>
        </a:xfrm>
      </p:grpSpPr>
      <p:sp>
        <p:nvSpPr>
          <p:cNvPr id="71952320" name="PlaceHolder 1"/>
          <p:cNvSpPr>
            <a:spLocks noGrp="1"/>
          </p:cNvSpPr>
          <p:nvPr>
            <p:ph type="title"/>
          </p:nvPr>
        </p:nvSpPr>
        <p:spPr bwMode="auto">
          <a:xfrm>
            <a:off x="504000" y="301320"/>
            <a:ext cx="9070560" cy="1261080"/>
          </a:xfrm>
          <a:prstGeom prst="rect">
            <a:avLst/>
          </a:prstGeom>
        </p:spPr>
        <p:txBody>
          <a:bodyPr lIns="0" tIns="0" rIns="0" bIns="0" anchor="ctr"/>
          <a:lstStyle/>
          <a:p>
            <a:pPr>
              <a:defRPr/>
            </a:pPr>
            <a:r>
              <a:rPr lang="de-DE" sz="1800" b="0" strike="noStrike" spc="-1">
                <a:latin typeface="Arial"/>
              </a:rPr>
              <a:t>Format des Titeltextes durch Klicken bearbeiten</a:t>
            </a:r>
            <a:endParaRPr/>
          </a:p>
        </p:txBody>
      </p:sp>
      <p:sp>
        <p:nvSpPr>
          <p:cNvPr id="1007071554" name="PlaceHolder 2"/>
          <p:cNvSpPr>
            <a:spLocks noGrp="1"/>
          </p:cNvSpPr>
          <p:nvPr>
            <p:ph type="body"/>
          </p:nvPr>
        </p:nvSpPr>
        <p:spPr bwMode="auto">
          <a:xfrm>
            <a:off x="504000" y="1768680"/>
            <a:ext cx="9071280" cy="4383360"/>
          </a:xfrm>
          <a:prstGeom prst="rect">
            <a:avLst/>
          </a:prstGeom>
        </p:spPr>
        <p:txBody>
          <a:bodyPr lIns="0" tIns="0" rIns="0" bIns="0">
            <a:normAutofit/>
          </a:bodyPr>
          <a:lstStyle/>
          <a:p>
            <a:pPr marL="432000" indent="-324000">
              <a:spcBef>
                <a:spcPts val="1417"/>
              </a:spcBef>
              <a:buClr>
                <a:srgbClr val="FFFFFF"/>
              </a:buClr>
              <a:buSzPct val="45000"/>
              <a:buFont typeface="Wingdings"/>
              <a:buChar char=""/>
              <a:defRPr/>
            </a:pPr>
            <a:r>
              <a:rPr lang="de-DE" sz="1800" b="0" strike="noStrike" spc="-1">
                <a:latin typeface="Arial"/>
              </a:rPr>
              <a:t>Format des Gliederungstextes durch Klicken bearbeiten</a:t>
            </a:r>
            <a:endParaRPr/>
          </a:p>
          <a:p>
            <a:pPr marL="864000" lvl="1" indent="-324000">
              <a:spcBef>
                <a:spcPts val="1134"/>
              </a:spcBef>
              <a:buClr>
                <a:srgbClr val="FFFFFF"/>
              </a:buClr>
              <a:buSzPct val="75000"/>
              <a:buFont typeface="Symbol"/>
              <a:buChar char=""/>
              <a:defRPr/>
            </a:pPr>
            <a:r>
              <a:rPr lang="de-DE" sz="1800" b="0" strike="noStrike" spc="-1">
                <a:latin typeface="Arial"/>
              </a:rPr>
              <a:t>Zweite Gliederungsebene</a:t>
            </a:r>
            <a:endParaRPr/>
          </a:p>
          <a:p>
            <a:pPr marL="1296000" lvl="2" indent="-288000">
              <a:spcBef>
                <a:spcPts val="850"/>
              </a:spcBef>
              <a:buClr>
                <a:srgbClr val="FFFFFF"/>
              </a:buClr>
              <a:buSzPct val="45000"/>
              <a:buFont typeface="Wingdings"/>
              <a:buChar char=""/>
              <a:defRPr/>
            </a:pPr>
            <a:r>
              <a:rPr lang="de-DE" sz="1800" b="0" strike="noStrike" spc="-1">
                <a:latin typeface="Arial"/>
              </a:rPr>
              <a:t>Dritte Gliederungsebene</a:t>
            </a:r>
            <a:endParaRPr/>
          </a:p>
          <a:p>
            <a:pPr marL="1728000" lvl="3" indent="-216000">
              <a:spcBef>
                <a:spcPts val="567"/>
              </a:spcBef>
              <a:buClr>
                <a:srgbClr val="FFFFFF"/>
              </a:buClr>
              <a:buSzPct val="75000"/>
              <a:buFont typeface="Symbol"/>
              <a:buChar char=""/>
              <a:defRPr/>
            </a:pPr>
            <a:r>
              <a:rPr lang="de-DE" sz="1800" b="0" strike="noStrike" spc="-1">
                <a:latin typeface="Arial"/>
              </a:rPr>
              <a:t>Vierte Gliederungsebene</a:t>
            </a:r>
            <a:endParaRPr/>
          </a:p>
          <a:p>
            <a:pPr marL="2160000" lvl="4" indent="-216000">
              <a:spcBef>
                <a:spcPts val="283"/>
              </a:spcBef>
              <a:buClr>
                <a:srgbClr val="FFFFFF"/>
              </a:buClr>
              <a:buSzPct val="45000"/>
              <a:buFont typeface="Wingdings"/>
              <a:buChar char=""/>
              <a:defRPr/>
            </a:pPr>
            <a:r>
              <a:rPr lang="de-DE" sz="1800" b="0" strike="noStrike" spc="-1">
                <a:latin typeface="Arial"/>
              </a:rPr>
              <a:t>Fünfte Gliederungsebene</a:t>
            </a:r>
            <a:endParaRPr/>
          </a:p>
          <a:p>
            <a:pPr marL="2592000" lvl="5" indent="-216000">
              <a:spcBef>
                <a:spcPts val="283"/>
              </a:spcBef>
              <a:buClr>
                <a:srgbClr val="FFFFFF"/>
              </a:buClr>
              <a:buSzPct val="45000"/>
              <a:buFont typeface="Wingdings"/>
              <a:buChar char=""/>
              <a:defRPr/>
            </a:pPr>
            <a:r>
              <a:rPr lang="de-DE" sz="1800" b="0" strike="noStrike" spc="-1">
                <a:latin typeface="Arial"/>
              </a:rPr>
              <a:t>Sechste Gliederungsebene</a:t>
            </a:r>
            <a:endParaRPr/>
          </a:p>
          <a:p>
            <a:pPr marL="3024000" lvl="6" indent="-216000">
              <a:spcBef>
                <a:spcPts val="283"/>
              </a:spcBef>
              <a:buClr>
                <a:srgbClr val="FFFFFF"/>
              </a:buClr>
              <a:buSzPct val="45000"/>
              <a:buFont typeface="Wingdings"/>
              <a:buChar char=""/>
              <a:defRPr/>
            </a:pPr>
            <a:r>
              <a:rPr lang="de-DE" sz="1800" b="0" strike="noStrike" spc="-1">
                <a:latin typeface="Arial"/>
              </a:rPr>
              <a:t>Siebte Gliederungsebene</a:t>
            </a:r>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a:lnSpc>
          <a:spcPct val="90000"/>
        </a:lnSpc>
        <a:spcBef>
          <a:spcPts val="0"/>
        </a:spcBef>
        <a:buNone/>
        <a:defRPr sz="4400">
          <a:solidFill>
            <a:schemeClr val="tx1"/>
          </a:solidFill>
          <a:latin typeface="+mj-lt"/>
          <a:ea typeface="+mj-ea"/>
          <a:cs typeface="+mj-cs"/>
        </a:defRPr>
      </a:lvl1pPr>
    </p:titleStyle>
    <p:bodyStyle>
      <a:lvl1pPr marL="228600" indent="-228600" algn="l" defTabSz="914400" rtl="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rtl="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rtl="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rtl="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rtl="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rtl="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rtl="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rtl="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rtl="0">
        <a:lnSpc>
          <a:spcPct val="90000"/>
        </a:lnSpc>
        <a:spcBef>
          <a:spcPts val="500"/>
        </a:spcBef>
        <a:buFont typeface="Arial"/>
        <a:buChar char="•"/>
        <a:defRPr sz="1800">
          <a:solidFill>
            <a:schemeClr val="tx1"/>
          </a:solidFill>
          <a:latin typeface="+mn-lt"/>
          <a:ea typeface="+mn-ea"/>
          <a:cs typeface="+mn-cs"/>
        </a:defRPr>
      </a:lvl9pPr>
    </p:bodyStyle>
    <p:otherStyle>
      <a:defPPr>
        <a:defRPr lang="de-DE"/>
      </a:defPPr>
      <a:lvl1pPr marL="0" algn="l" defTabSz="914400" rtl="0">
        <a:defRPr sz="1800">
          <a:solidFill>
            <a:schemeClr val="tx1"/>
          </a:solidFill>
          <a:latin typeface="+mn-lt"/>
          <a:ea typeface="+mn-ea"/>
          <a:cs typeface="+mn-cs"/>
        </a:defRPr>
      </a:lvl1pPr>
      <a:lvl2pPr marL="457200" algn="l" defTabSz="914400" rtl="0">
        <a:defRPr sz="1800">
          <a:solidFill>
            <a:schemeClr val="tx1"/>
          </a:solidFill>
          <a:latin typeface="+mn-lt"/>
          <a:ea typeface="+mn-ea"/>
          <a:cs typeface="+mn-cs"/>
        </a:defRPr>
      </a:lvl2pPr>
      <a:lvl3pPr marL="914400" algn="l" defTabSz="914400" rtl="0">
        <a:defRPr sz="1800">
          <a:solidFill>
            <a:schemeClr val="tx1"/>
          </a:solidFill>
          <a:latin typeface="+mn-lt"/>
          <a:ea typeface="+mn-ea"/>
          <a:cs typeface="+mn-cs"/>
        </a:defRPr>
      </a:lvl3pPr>
      <a:lvl4pPr marL="1371600" algn="l" defTabSz="914400" rtl="0">
        <a:defRPr sz="1800">
          <a:solidFill>
            <a:schemeClr val="tx1"/>
          </a:solidFill>
          <a:latin typeface="+mn-lt"/>
          <a:ea typeface="+mn-ea"/>
          <a:cs typeface="+mn-cs"/>
        </a:defRPr>
      </a:lvl4pPr>
      <a:lvl5pPr marL="1828800" algn="l" defTabSz="914400" rtl="0">
        <a:defRPr sz="1800">
          <a:solidFill>
            <a:schemeClr val="tx1"/>
          </a:solidFill>
          <a:latin typeface="+mn-lt"/>
          <a:ea typeface="+mn-ea"/>
          <a:cs typeface="+mn-cs"/>
        </a:defRPr>
      </a:lvl5pPr>
      <a:lvl6pPr marL="2286000" algn="l" defTabSz="914400" rtl="0">
        <a:defRPr sz="1800">
          <a:solidFill>
            <a:schemeClr val="tx1"/>
          </a:solidFill>
          <a:latin typeface="+mn-lt"/>
          <a:ea typeface="+mn-ea"/>
          <a:cs typeface="+mn-cs"/>
        </a:defRPr>
      </a:lvl6pPr>
      <a:lvl7pPr marL="2743200" algn="l" defTabSz="914400" rtl="0">
        <a:defRPr sz="1800">
          <a:solidFill>
            <a:schemeClr val="tx1"/>
          </a:solidFill>
          <a:latin typeface="+mn-lt"/>
          <a:ea typeface="+mn-ea"/>
          <a:cs typeface="+mn-cs"/>
        </a:defRPr>
      </a:lvl7pPr>
      <a:lvl8pPr marL="3200400" algn="l" defTabSz="914400" rtl="0">
        <a:defRPr sz="1800">
          <a:solidFill>
            <a:schemeClr val="tx1"/>
          </a:solidFill>
          <a:latin typeface="+mn-lt"/>
          <a:ea typeface="+mn-ea"/>
          <a:cs typeface="+mn-cs"/>
        </a:defRPr>
      </a:lvl8pPr>
      <a:lvl9pPr marL="3657600" algn="l" defTabSz="914400" rtl="0">
        <a:defRPr sz="18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5.jp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7.jp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22.jp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25.jpg"/><Relationship Id="rId5" Type="http://schemas.openxmlformats.org/officeDocument/2006/relationships/image" Target="../media/image24.jpg"/><Relationship Id="rId4" Type="http://schemas.openxmlformats.org/officeDocument/2006/relationships/image" Target="../media/image23.jp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28.jp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6.jp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32.png"/></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1.xml"/><Relationship Id="rId5" Type="http://schemas.openxmlformats.org/officeDocument/2006/relationships/image" Target="../media/image34.jpg"/><Relationship Id="rId4" Type="http://schemas.openxmlformats.org/officeDocument/2006/relationships/image" Target="../media/image33.png"/></Relationships>
</file>

<file path=ppt/slides/_rels/slide35.xml.rels><?xml version="1.0" encoding="UTF-8" standalone="yes"?>
<Relationships xmlns="http://schemas.openxmlformats.org/package/2006/relationships"><Relationship Id="rId8" Type="http://schemas.openxmlformats.org/officeDocument/2006/relationships/hyperlink" Target="https://www.youtube.com/watch?v=Vj1G9gqhkYA&amp;t=110s" TargetMode="External"/><Relationship Id="rId3" Type="http://schemas.openxmlformats.org/officeDocument/2006/relationships/image" Target="../media/image1.png"/><Relationship Id="rId7" Type="http://schemas.openxmlformats.org/officeDocument/2006/relationships/hyperlink" Target="https://www.stuttgarter-zeitung.de/inhalt.polar-gipfel-in-paris-pole-schmelzen-in-rekord-tempo.bcc6f52d-ec59-4c72-9219-a5b1cd147b99.html" TargetMode="External"/><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hyperlink" Target="https://stock.adobe.com/de/images/planet-earth-in-galaxy-space/40647159?prev_url=detail" TargetMode="External"/><Relationship Id="rId5" Type="http://schemas.openxmlformats.org/officeDocument/2006/relationships/hyperlink" Target="https://stock.adobe.com/de/images/h2o-water-molecule-model/260768008?prev_url=detail" TargetMode="External"/><Relationship Id="rId4" Type="http://schemas.openxmlformats.org/officeDocument/2006/relationships/hyperlink" Target="https://stock.adobe.com/de/images/industrial-drainage-system-with-five-blue-pipes-discharging-water-into-a-reservoir-concept-of-water-management-wastewater-treatment-and-environmental-engineering-spillway/1565149925?prev_url=detail)" TargetMode="External"/></Relationships>
</file>

<file path=ppt/slides/_rels/slide36.xml.rels><?xml version="1.0" encoding="UTF-8" standalone="yes"?>
<Relationships xmlns="http://schemas.openxmlformats.org/package/2006/relationships"><Relationship Id="rId8" Type="http://schemas.openxmlformats.org/officeDocument/2006/relationships/hyperlink" Target="https://www.gasido.de/blog/posts/aggregatzustaende-die-stoffe-und-ihre-erscheinungsformen" TargetMode="External"/><Relationship Id="rId3" Type="http://schemas.openxmlformats.org/officeDocument/2006/relationships/image" Target="../media/image1.png"/><Relationship Id="rId7" Type="http://schemas.openxmlformats.org/officeDocument/2006/relationships/hyperlink" Target="https://stock.adobe.com/de/images/aerial-perspective-of-stunning-glaciers-and-ice-formations/1764638833?prev_url=detail" TargetMode="External"/><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hyperlink" Target="https://www.fr.de/wissen/verlangsamt-erdrotation-weitreichende-folgen-zeitmessung-negative-schaltsekunde-klimawandel-zr-92919706.html" TargetMode="External"/><Relationship Id="rId5" Type="http://schemas.openxmlformats.org/officeDocument/2006/relationships/hyperlink" Target="https://www.watson.ch/wissen/klima/452076062-land-unter-so-saehe-europa-aus-wenn-alles-eis-der-welt-geschmolzen-waere" TargetMode="External"/><Relationship Id="rId4" Type="http://schemas.openxmlformats.org/officeDocument/2006/relationships/hyperlink" Target="https://www.ardalpha.de/wissen/umwelt/klima/klimawandel/eisschmelze-antarktis-arktis-polkappen-schmelzen-nordpol-suedpol-100.html" TargetMode="External"/></Relationships>
</file>

<file path=ppt/slides/_rels/slide37.xml.rels><?xml version="1.0" encoding="UTF-8" standalone="yes"?>
<Relationships xmlns="http://schemas.openxmlformats.org/package/2006/relationships"><Relationship Id="rId8" Type="http://schemas.openxmlformats.org/officeDocument/2006/relationships/hyperlink" Target="https://www.lpb-bw.de/17-sdgs" TargetMode="External"/><Relationship Id="rId3" Type="http://schemas.openxmlformats.org/officeDocument/2006/relationships/image" Target="../media/image1.png"/><Relationship Id="rId7" Type="http://schemas.openxmlformats.org/officeDocument/2006/relationships/hyperlink" Target="https://stock.adobe.com/de/images/commercial-photo-material-of-wooden-texture-with-water-droplets-scene/1794522309?prev_url=detail" TargetMode="External"/><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hyperlink" Target="https://www.leifiphysik.de/waermelehre/ausdehnung-bei-erwaermung/aufgabe/sonderbares-eis" TargetMode="External"/><Relationship Id="rId5" Type="http://schemas.openxmlformats.org/officeDocument/2006/relationships/hyperlink" Target="https://www.blinker.de/angelmethoden/angeln-allgemein/angelgewaesser/tiefkuehlfisch-wenn-die-tierwelt-im-eis-erstarrt" TargetMode="External"/><Relationship Id="rId4" Type="http://schemas.openxmlformats.org/officeDocument/2006/relationships/hyperlink" Target="https://chemiedidaktik.uni-wuppertal.de/de/digitale-medien/animationen/grundlegendes/die-dichteanomalie-des-wassers/"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hyperlink" Target="https://buntes-netz.de/"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jp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2.jp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solidFill>
          <a:srgbClr val="FFFFFF"/>
        </a:solidFill>
        <a:effectLst/>
      </p:bgPr>
    </p:bg>
    <p:spTree>
      <p:nvGrpSpPr>
        <p:cNvPr id="1" name=""/>
        <p:cNvGrpSpPr/>
        <p:nvPr/>
      </p:nvGrpSpPr>
      <p:grpSpPr bwMode="auto">
        <a:xfrm>
          <a:off x="0" y="0"/>
          <a:ext cx="0" cy="0"/>
          <a:chOff x="0" y="0"/>
          <a:chExt cx="0" cy="0"/>
        </a:xfrm>
      </p:grpSpPr>
      <p:sp>
        <p:nvSpPr>
          <p:cNvPr id="1032928308" name="CustomShape 2"/>
          <p:cNvSpPr/>
          <p:nvPr/>
        </p:nvSpPr>
        <p:spPr bwMode="auto">
          <a:xfrm>
            <a:off x="504000" y="718200"/>
            <a:ext cx="9070560" cy="426960"/>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nSpc>
                <a:spcPct val="100000"/>
              </a:lnSpc>
              <a:defRPr/>
            </a:pPr>
            <a:endParaRPr lang="de-DE" sz="2800" b="0" strike="noStrike" spc="-1">
              <a:latin typeface="Arial"/>
            </a:endParaRPr>
          </a:p>
        </p:txBody>
      </p:sp>
      <p:sp>
        <p:nvSpPr>
          <p:cNvPr id="677951999" name="Line 3"/>
          <p:cNvSpPr/>
          <p:nvPr/>
        </p:nvSpPr>
        <p:spPr bwMode="auto">
          <a:xfrm>
            <a:off x="4319640" y="1080360"/>
            <a:ext cx="5184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sp>
        <p:nvSpPr>
          <p:cNvPr id="387278176" name="Line 5"/>
          <p:cNvSpPr/>
          <p:nvPr/>
        </p:nvSpPr>
        <p:spPr bwMode="auto">
          <a:xfrm>
            <a:off x="575640" y="6768000"/>
            <a:ext cx="9000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pic>
        <p:nvPicPr>
          <p:cNvPr id="980701722" name="image1.png"/>
          <p:cNvPicPr/>
          <p:nvPr/>
        </p:nvPicPr>
        <p:blipFill rotWithShape="1">
          <a:blip r:embed="rId3"/>
          <a:stretch/>
        </p:blipFill>
        <p:spPr bwMode="auto">
          <a:xfrm>
            <a:off x="576000" y="6840360"/>
            <a:ext cx="4512960" cy="647280"/>
          </a:xfrm>
          <a:prstGeom prst="rect">
            <a:avLst/>
          </a:prstGeom>
          <a:ln w="12600">
            <a:noFill/>
          </a:ln>
        </p:spPr>
      </p:pic>
      <p:sp>
        <p:nvSpPr>
          <p:cNvPr id="537873704" name="CustomShape 8"/>
          <p:cNvSpPr/>
          <p:nvPr/>
        </p:nvSpPr>
        <p:spPr bwMode="auto">
          <a:xfrm>
            <a:off x="5904000" y="6915240"/>
            <a:ext cx="3671640" cy="284400"/>
          </a:xfrm>
          <a:prstGeom prst="rect">
            <a:avLst/>
          </a:prstGeom>
          <a:noFill/>
          <a:ln>
            <a:noFill/>
          </a:ln>
        </p:spPr>
        <p:style>
          <a:lnRef idx="0">
            <a:srgbClr val="000000"/>
          </a:lnRef>
          <a:fillRef idx="0">
            <a:srgbClr val="000000"/>
          </a:fillRef>
          <a:effectRef idx="0">
            <a:srgbClr val="000000"/>
          </a:effectRef>
          <a:fontRef idx="minor"/>
        </p:style>
        <p:txBody>
          <a:bodyPr lIns="90000" tIns="45000" rIns="90000" bIns="45000"/>
          <a:lstStyle/>
          <a:p>
            <a:pPr algn="r">
              <a:lnSpc>
                <a:spcPct val="100000"/>
              </a:lnSpc>
              <a:defRPr/>
            </a:pPr>
            <a:r>
              <a:rPr lang="de-DE" sz="1200" b="0" strike="noStrike" spc="-1">
                <a:solidFill>
                  <a:srgbClr val="198268"/>
                </a:solidFill>
                <a:latin typeface="Rubik"/>
              </a:rPr>
              <a:t>www.bne-box.de    |    Folie 11 von </a:t>
            </a:r>
            <a:r>
              <a:rPr lang="de-DE" sz="1200" spc="-1">
                <a:solidFill>
                  <a:srgbClr val="198268"/>
                </a:solidFill>
                <a:latin typeface="Rubik"/>
              </a:rPr>
              <a:t>36</a:t>
            </a:r>
            <a:endParaRPr lang="de-DE" sz="1200" b="0" strike="noStrike" spc="-1">
              <a:latin typeface="Arial"/>
            </a:endParaRPr>
          </a:p>
        </p:txBody>
      </p:sp>
      <p:sp>
        <p:nvSpPr>
          <p:cNvPr id="1584642658" name="CustomShape 4"/>
          <p:cNvSpPr/>
          <p:nvPr/>
        </p:nvSpPr>
        <p:spPr bwMode="auto">
          <a:xfrm>
            <a:off x="637736" y="2338755"/>
            <a:ext cx="8795627" cy="2878990"/>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gn="ctr">
              <a:lnSpc>
                <a:spcPct val="100000"/>
              </a:lnSpc>
              <a:defRPr/>
            </a:pPr>
            <a:r>
              <a:rPr lang="de-DE" sz="6600" b="1" strike="noStrike" spc="-1">
                <a:solidFill>
                  <a:srgbClr val="198268"/>
                </a:solidFill>
                <a:latin typeface="Rubik Regular"/>
              </a:rPr>
              <a:t>Wasser</a:t>
            </a:r>
            <a:endParaRPr lang="de-DE" sz="6600" b="1" strike="noStrike" spc="-1">
              <a:latin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bg>
      <p:bgPr>
        <a:solidFill>
          <a:srgbClr val="FFFFFF"/>
        </a:solidFill>
        <a:effectLst/>
      </p:bgPr>
    </p:bg>
    <p:spTree>
      <p:nvGrpSpPr>
        <p:cNvPr id="1" name=""/>
        <p:cNvGrpSpPr/>
        <p:nvPr/>
      </p:nvGrpSpPr>
      <p:grpSpPr bwMode="auto">
        <a:xfrm>
          <a:off x="0" y="0"/>
          <a:ext cx="0" cy="0"/>
          <a:chOff x="0" y="0"/>
          <a:chExt cx="0" cy="0"/>
        </a:xfrm>
      </p:grpSpPr>
      <p:sp>
        <p:nvSpPr>
          <p:cNvPr id="1716207016" name="CustomShape 2"/>
          <p:cNvSpPr/>
          <p:nvPr/>
        </p:nvSpPr>
        <p:spPr bwMode="auto">
          <a:xfrm>
            <a:off x="504000" y="718200"/>
            <a:ext cx="9070560" cy="426960"/>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nSpc>
                <a:spcPct val="100000"/>
              </a:lnSpc>
              <a:defRPr/>
            </a:pPr>
            <a:endParaRPr lang="de-DE" sz="2800" b="0" strike="noStrike" spc="-1">
              <a:latin typeface="Arial"/>
            </a:endParaRPr>
          </a:p>
        </p:txBody>
      </p:sp>
      <p:sp>
        <p:nvSpPr>
          <p:cNvPr id="2006459542" name="Line 3"/>
          <p:cNvSpPr/>
          <p:nvPr/>
        </p:nvSpPr>
        <p:spPr bwMode="auto">
          <a:xfrm>
            <a:off x="4319640" y="1080360"/>
            <a:ext cx="5184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sp>
        <p:nvSpPr>
          <p:cNvPr id="1295992032" name="Line 5"/>
          <p:cNvSpPr/>
          <p:nvPr/>
        </p:nvSpPr>
        <p:spPr bwMode="auto">
          <a:xfrm>
            <a:off x="575640" y="6768000"/>
            <a:ext cx="9000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pic>
        <p:nvPicPr>
          <p:cNvPr id="1903753534" name="image1.png"/>
          <p:cNvPicPr/>
          <p:nvPr/>
        </p:nvPicPr>
        <p:blipFill rotWithShape="1">
          <a:blip r:embed="rId3"/>
          <a:stretch/>
        </p:blipFill>
        <p:spPr bwMode="auto">
          <a:xfrm>
            <a:off x="576000" y="6840360"/>
            <a:ext cx="4512960" cy="647280"/>
          </a:xfrm>
          <a:prstGeom prst="rect">
            <a:avLst/>
          </a:prstGeom>
          <a:ln w="12600">
            <a:noFill/>
          </a:ln>
        </p:spPr>
      </p:pic>
      <p:sp>
        <p:nvSpPr>
          <p:cNvPr id="755078991" name="CustomShape 8"/>
          <p:cNvSpPr/>
          <p:nvPr/>
        </p:nvSpPr>
        <p:spPr bwMode="auto">
          <a:xfrm>
            <a:off x="5904000" y="6915240"/>
            <a:ext cx="3671640" cy="284400"/>
          </a:xfrm>
          <a:prstGeom prst="rect">
            <a:avLst/>
          </a:prstGeom>
          <a:noFill/>
          <a:ln>
            <a:noFill/>
          </a:ln>
        </p:spPr>
        <p:style>
          <a:lnRef idx="0">
            <a:srgbClr val="000000"/>
          </a:lnRef>
          <a:fillRef idx="0">
            <a:srgbClr val="000000"/>
          </a:fillRef>
          <a:effectRef idx="0">
            <a:srgbClr val="000000"/>
          </a:effectRef>
          <a:fontRef idx="minor"/>
        </p:style>
        <p:txBody>
          <a:bodyPr lIns="90000" tIns="45000" rIns="90000" bIns="45000"/>
          <a:lstStyle/>
          <a:p>
            <a:pPr algn="r">
              <a:lnSpc>
                <a:spcPct val="100000"/>
              </a:lnSpc>
              <a:defRPr/>
            </a:pPr>
            <a:r>
              <a:rPr lang="de-DE" sz="1200" b="0" strike="noStrike" spc="-1">
                <a:solidFill>
                  <a:srgbClr val="198268"/>
                </a:solidFill>
                <a:latin typeface="Rubik"/>
              </a:rPr>
              <a:t>www.bne-box.de    |    Folie 10 von </a:t>
            </a:r>
            <a:r>
              <a:rPr lang="de-DE" sz="1200" spc="-1">
                <a:solidFill>
                  <a:srgbClr val="198268"/>
                </a:solidFill>
                <a:latin typeface="Rubik"/>
              </a:rPr>
              <a:t>36</a:t>
            </a:r>
            <a:endParaRPr lang="de-DE" sz="1200" b="0" strike="noStrike" spc="-1">
              <a:latin typeface="Arial"/>
            </a:endParaRPr>
          </a:p>
        </p:txBody>
      </p:sp>
      <p:pic>
        <p:nvPicPr>
          <p:cNvPr id="1571830723" name="Picture 2" descr="Folgen des Klimawandels: Monatsmittelwerte 1979-2020 für den Monat März (Meereismaximum in der Arktis). Das &quot;Ewige Eis&quot; unserer Polkappen schmilzt: Am Nord- und Südpol macht sich der Klimawandel besonders bemerkbar. Könnten Arktis und Antarktis im Sommer bald eisfrei sein und was sind die Folgen, wenn große Mengen an Eis schmelzen? | Bild: BR, Quelle: meereisportal.de / AWI / Universität Bremen © ESA, BR, Quelle: meereisportal.de / AWI / Universität Bremen © ESA, picture alliance / imageBROKER | Michael Runkel"/>
          <p:cNvPicPr>
            <a:picLocks noChangeAspect="1" noChangeArrowheads="1"/>
          </p:cNvPicPr>
          <p:nvPr/>
        </p:nvPicPr>
        <p:blipFill rotWithShape="1">
          <a:blip r:embed="rId4"/>
          <a:stretch/>
        </p:blipFill>
        <p:spPr bwMode="auto">
          <a:xfrm>
            <a:off x="423313" y="1355861"/>
            <a:ext cx="9224474" cy="5190669"/>
          </a:xfrm>
          <a:prstGeom prst="rect">
            <a:avLst/>
          </a:prstGeom>
          <a:noFill/>
        </p:spPr>
      </p:pic>
      <p:sp>
        <p:nvSpPr>
          <p:cNvPr id="1182763196" name="Textfeld 2"/>
          <p:cNvSpPr txBox="1"/>
          <p:nvPr/>
        </p:nvSpPr>
        <p:spPr bwMode="auto">
          <a:xfrm>
            <a:off x="389353" y="6507699"/>
            <a:ext cx="744819" cy="307777"/>
          </a:xfrm>
          <a:prstGeom prst="rect">
            <a:avLst/>
          </a:prstGeom>
          <a:noFill/>
        </p:spPr>
        <p:txBody>
          <a:bodyPr wrap="none" rtlCol="0">
            <a:spAutoFit/>
          </a:bodyPr>
          <a:lstStyle/>
          <a:p>
            <a:pPr>
              <a:defRPr/>
            </a:pPr>
            <a:r>
              <a:rPr lang="de-DE" sz="1400" spc="-1">
                <a:solidFill>
                  <a:srgbClr val="49585C"/>
                </a:solidFill>
                <a:latin typeface="Rubik Regular"/>
              </a:rPr>
              <a:t>Abb. 13</a:t>
            </a:r>
            <a:endParaRPr lang="de-DE" sz="14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bg>
      <p:bgPr>
        <a:solidFill>
          <a:srgbClr val="FFFFFF"/>
        </a:solidFill>
        <a:effectLst/>
      </p:bgPr>
    </p:bg>
    <p:spTree>
      <p:nvGrpSpPr>
        <p:cNvPr id="1" name=""/>
        <p:cNvGrpSpPr/>
        <p:nvPr/>
      </p:nvGrpSpPr>
      <p:grpSpPr bwMode="auto">
        <a:xfrm>
          <a:off x="0" y="0"/>
          <a:ext cx="0" cy="0"/>
          <a:chOff x="0" y="0"/>
          <a:chExt cx="0" cy="0"/>
        </a:xfrm>
      </p:grpSpPr>
      <p:sp>
        <p:nvSpPr>
          <p:cNvPr id="1684270766" name="CustomShape 2"/>
          <p:cNvSpPr/>
          <p:nvPr/>
        </p:nvSpPr>
        <p:spPr bwMode="auto">
          <a:xfrm>
            <a:off x="504000" y="718200"/>
            <a:ext cx="9070560" cy="426960"/>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nSpc>
                <a:spcPct val="100000"/>
              </a:lnSpc>
              <a:defRPr/>
            </a:pPr>
            <a:endParaRPr lang="de-DE" sz="2800" b="0" strike="noStrike" spc="-1">
              <a:latin typeface="Arial"/>
            </a:endParaRPr>
          </a:p>
        </p:txBody>
      </p:sp>
      <p:sp>
        <p:nvSpPr>
          <p:cNvPr id="78005663" name="Line 3"/>
          <p:cNvSpPr/>
          <p:nvPr/>
        </p:nvSpPr>
        <p:spPr bwMode="auto">
          <a:xfrm>
            <a:off x="4319640" y="1080360"/>
            <a:ext cx="5184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sp>
        <p:nvSpPr>
          <p:cNvPr id="1661188293" name="Line 5"/>
          <p:cNvSpPr/>
          <p:nvPr/>
        </p:nvSpPr>
        <p:spPr bwMode="auto">
          <a:xfrm>
            <a:off x="575640" y="6768000"/>
            <a:ext cx="9000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pic>
        <p:nvPicPr>
          <p:cNvPr id="1344868072" name="image1.png"/>
          <p:cNvPicPr/>
          <p:nvPr/>
        </p:nvPicPr>
        <p:blipFill rotWithShape="1">
          <a:blip r:embed="rId3"/>
          <a:stretch/>
        </p:blipFill>
        <p:spPr bwMode="auto">
          <a:xfrm>
            <a:off x="576000" y="6840360"/>
            <a:ext cx="4512960" cy="647280"/>
          </a:xfrm>
          <a:prstGeom prst="rect">
            <a:avLst/>
          </a:prstGeom>
          <a:ln w="12600">
            <a:noFill/>
          </a:ln>
        </p:spPr>
      </p:pic>
      <p:sp>
        <p:nvSpPr>
          <p:cNvPr id="435824888" name="CustomShape 8"/>
          <p:cNvSpPr/>
          <p:nvPr/>
        </p:nvSpPr>
        <p:spPr bwMode="auto">
          <a:xfrm>
            <a:off x="5904000" y="6915240"/>
            <a:ext cx="3671640" cy="284400"/>
          </a:xfrm>
          <a:prstGeom prst="rect">
            <a:avLst/>
          </a:prstGeom>
          <a:noFill/>
          <a:ln>
            <a:noFill/>
          </a:ln>
        </p:spPr>
        <p:style>
          <a:lnRef idx="0">
            <a:srgbClr val="000000"/>
          </a:lnRef>
          <a:fillRef idx="0">
            <a:srgbClr val="000000"/>
          </a:fillRef>
          <a:effectRef idx="0">
            <a:srgbClr val="000000"/>
          </a:effectRef>
          <a:fontRef idx="minor"/>
        </p:style>
        <p:txBody>
          <a:bodyPr lIns="90000" tIns="45000" rIns="90000" bIns="45000"/>
          <a:lstStyle/>
          <a:p>
            <a:pPr algn="r">
              <a:lnSpc>
                <a:spcPct val="100000"/>
              </a:lnSpc>
              <a:defRPr/>
            </a:pPr>
            <a:r>
              <a:rPr lang="de-DE" sz="1200" b="0" strike="noStrike" spc="-1">
                <a:solidFill>
                  <a:srgbClr val="198268"/>
                </a:solidFill>
                <a:latin typeface="Rubik"/>
              </a:rPr>
              <a:t>www.bne-box.de    |    Folie 11 von </a:t>
            </a:r>
            <a:r>
              <a:rPr lang="de-DE" sz="1200" spc="-1">
                <a:solidFill>
                  <a:srgbClr val="198268"/>
                </a:solidFill>
                <a:latin typeface="Rubik"/>
              </a:rPr>
              <a:t>36</a:t>
            </a:r>
            <a:endParaRPr lang="de-DE" sz="1200" b="0" strike="noStrike" spc="-1">
              <a:latin typeface="Arial"/>
            </a:endParaRPr>
          </a:p>
        </p:txBody>
      </p:sp>
      <p:sp>
        <p:nvSpPr>
          <p:cNvPr id="1218162438" name="CustomShape 4"/>
          <p:cNvSpPr/>
          <p:nvPr/>
        </p:nvSpPr>
        <p:spPr bwMode="auto">
          <a:xfrm>
            <a:off x="637736" y="2338755"/>
            <a:ext cx="8795627" cy="2878990"/>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gn="ctr">
              <a:lnSpc>
                <a:spcPct val="100000"/>
              </a:lnSpc>
              <a:defRPr/>
            </a:pPr>
            <a:r>
              <a:rPr lang="de-DE" sz="4400" b="1" strike="noStrike" spc="-1">
                <a:solidFill>
                  <a:srgbClr val="198268"/>
                </a:solidFill>
                <a:latin typeface="Rubik Regular"/>
              </a:rPr>
              <a:t>Was sind die Folgen</a:t>
            </a:r>
            <a:r>
              <a:rPr lang="de-DE" sz="4400" b="1" spc="-1">
                <a:solidFill>
                  <a:srgbClr val="198268"/>
                </a:solidFill>
                <a:latin typeface="Rubik Regular"/>
              </a:rPr>
              <a:t>?</a:t>
            </a:r>
            <a:endParaRPr lang="de-DE" sz="4400" b="1" strike="noStrike" spc="-1">
              <a:latin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bg>
      <p:bgPr>
        <a:solidFill>
          <a:srgbClr val="FFFFFF"/>
        </a:solidFill>
        <a:effectLst/>
      </p:bgPr>
    </p:bg>
    <p:spTree>
      <p:nvGrpSpPr>
        <p:cNvPr id="1" name=""/>
        <p:cNvGrpSpPr/>
        <p:nvPr/>
      </p:nvGrpSpPr>
      <p:grpSpPr bwMode="auto">
        <a:xfrm>
          <a:off x="0" y="0"/>
          <a:ext cx="0" cy="0"/>
          <a:chOff x="0" y="0"/>
          <a:chExt cx="0" cy="0"/>
        </a:xfrm>
      </p:grpSpPr>
      <p:sp>
        <p:nvSpPr>
          <p:cNvPr id="367728888" name="CustomShape 2"/>
          <p:cNvSpPr/>
          <p:nvPr/>
        </p:nvSpPr>
        <p:spPr bwMode="auto">
          <a:xfrm>
            <a:off x="504000" y="718200"/>
            <a:ext cx="9070560" cy="426960"/>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nSpc>
                <a:spcPct val="100000"/>
              </a:lnSpc>
              <a:defRPr/>
            </a:pPr>
            <a:endParaRPr lang="de-DE" sz="2800" b="0" strike="noStrike" spc="-1">
              <a:latin typeface="Arial"/>
            </a:endParaRPr>
          </a:p>
        </p:txBody>
      </p:sp>
      <p:sp>
        <p:nvSpPr>
          <p:cNvPr id="1848597767" name="Line 3"/>
          <p:cNvSpPr/>
          <p:nvPr/>
        </p:nvSpPr>
        <p:spPr bwMode="auto">
          <a:xfrm>
            <a:off x="4319640" y="1080360"/>
            <a:ext cx="5184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sp>
        <p:nvSpPr>
          <p:cNvPr id="401474793" name="Line 5"/>
          <p:cNvSpPr/>
          <p:nvPr/>
        </p:nvSpPr>
        <p:spPr bwMode="auto">
          <a:xfrm>
            <a:off x="575640" y="6768000"/>
            <a:ext cx="9000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pic>
        <p:nvPicPr>
          <p:cNvPr id="236015022" name="image1.png"/>
          <p:cNvPicPr/>
          <p:nvPr/>
        </p:nvPicPr>
        <p:blipFill rotWithShape="1">
          <a:blip r:embed="rId3"/>
          <a:stretch/>
        </p:blipFill>
        <p:spPr bwMode="auto">
          <a:xfrm>
            <a:off x="576000" y="6840360"/>
            <a:ext cx="4512960" cy="647280"/>
          </a:xfrm>
          <a:prstGeom prst="rect">
            <a:avLst/>
          </a:prstGeom>
          <a:ln w="12600">
            <a:noFill/>
          </a:ln>
        </p:spPr>
      </p:pic>
      <p:sp>
        <p:nvSpPr>
          <p:cNvPr id="1316824325" name="CustomShape 8"/>
          <p:cNvSpPr/>
          <p:nvPr/>
        </p:nvSpPr>
        <p:spPr bwMode="auto">
          <a:xfrm>
            <a:off x="5904000" y="6915240"/>
            <a:ext cx="3671640" cy="284400"/>
          </a:xfrm>
          <a:prstGeom prst="rect">
            <a:avLst/>
          </a:prstGeom>
          <a:noFill/>
          <a:ln>
            <a:noFill/>
          </a:ln>
        </p:spPr>
        <p:style>
          <a:lnRef idx="0">
            <a:srgbClr val="000000"/>
          </a:lnRef>
          <a:fillRef idx="0">
            <a:srgbClr val="000000"/>
          </a:fillRef>
          <a:effectRef idx="0">
            <a:srgbClr val="000000"/>
          </a:effectRef>
          <a:fontRef idx="minor"/>
        </p:style>
        <p:txBody>
          <a:bodyPr lIns="90000" tIns="45000" rIns="90000" bIns="45000"/>
          <a:lstStyle/>
          <a:p>
            <a:pPr algn="r">
              <a:lnSpc>
                <a:spcPct val="100000"/>
              </a:lnSpc>
              <a:defRPr/>
            </a:pPr>
            <a:r>
              <a:rPr lang="de-DE" sz="1200" b="0" strike="noStrike" spc="-1">
                <a:solidFill>
                  <a:srgbClr val="198268"/>
                </a:solidFill>
                <a:latin typeface="Rubik"/>
              </a:rPr>
              <a:t>www.bne-box.de    |    Folie 12 von </a:t>
            </a:r>
            <a:r>
              <a:rPr lang="de-DE" sz="1200" spc="-1">
                <a:solidFill>
                  <a:srgbClr val="198268"/>
                </a:solidFill>
                <a:latin typeface="Rubik"/>
              </a:rPr>
              <a:t>36</a:t>
            </a:r>
            <a:endParaRPr lang="de-DE" sz="1200" b="0" strike="noStrike" spc="-1">
              <a:latin typeface="Arial"/>
            </a:endParaRPr>
          </a:p>
        </p:txBody>
      </p:sp>
      <p:sp>
        <p:nvSpPr>
          <p:cNvPr id="1125719852" name="CustomShape 1"/>
          <p:cNvSpPr/>
          <p:nvPr/>
        </p:nvSpPr>
        <p:spPr bwMode="auto">
          <a:xfrm>
            <a:off x="500270" y="5361152"/>
            <a:ext cx="3164941" cy="954118"/>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nSpc>
                <a:spcPct val="100000"/>
              </a:lnSpc>
              <a:defRPr/>
            </a:pPr>
            <a:r>
              <a:rPr lang="de-DE" sz="2000" b="1" spc="-1">
                <a:solidFill>
                  <a:srgbClr val="49585C"/>
                </a:solidFill>
                <a:latin typeface="Rubik Regular"/>
              </a:rPr>
              <a:t>Welche Städte wären</a:t>
            </a:r>
            <a:br>
              <a:rPr lang="de-DE" sz="2000" b="1" spc="-1">
                <a:solidFill>
                  <a:srgbClr val="49585C"/>
                </a:solidFill>
                <a:latin typeface="Rubik Regular"/>
              </a:rPr>
            </a:br>
            <a:r>
              <a:rPr lang="de-DE" sz="2000" b="1" spc="-1">
                <a:solidFill>
                  <a:srgbClr val="49585C"/>
                </a:solidFill>
                <a:latin typeface="Rubik Regular"/>
              </a:rPr>
              <a:t>in Europa betroffen?</a:t>
            </a:r>
            <a:endParaRPr lang="de-DE" sz="2000" strike="noStrike" spc="-1">
              <a:latin typeface="Arial"/>
            </a:endParaRPr>
          </a:p>
        </p:txBody>
      </p:sp>
      <p:pic>
        <p:nvPicPr>
          <p:cNvPr id="14014038" name="Picture 2" descr="London, Amsterdam und Hamburg unter Wasser: So sähe Europa aus, wenn alles  Eis der Welt geschmolzen wäre"/>
          <p:cNvPicPr>
            <a:picLocks noChangeAspect="1" noChangeArrowheads="1"/>
          </p:cNvPicPr>
          <p:nvPr/>
        </p:nvPicPr>
        <p:blipFill rotWithShape="1">
          <a:blip r:embed="rId4"/>
          <a:stretch/>
        </p:blipFill>
        <p:spPr bwMode="auto">
          <a:xfrm>
            <a:off x="3665211" y="1241230"/>
            <a:ext cx="5905619" cy="5074040"/>
          </a:xfrm>
          <a:prstGeom prst="rect">
            <a:avLst/>
          </a:prstGeom>
          <a:noFill/>
        </p:spPr>
      </p:pic>
      <p:sp>
        <p:nvSpPr>
          <p:cNvPr id="2125738176" name="CustomShape 1"/>
          <p:cNvSpPr/>
          <p:nvPr/>
        </p:nvSpPr>
        <p:spPr bwMode="auto">
          <a:xfrm>
            <a:off x="500270" y="1241230"/>
            <a:ext cx="3164941" cy="2324884"/>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nSpc>
                <a:spcPct val="100000"/>
              </a:lnSpc>
              <a:defRPr/>
            </a:pPr>
            <a:r>
              <a:rPr lang="de-DE" sz="2000" strike="noStrike" spc="-1">
                <a:solidFill>
                  <a:srgbClr val="49585C"/>
                </a:solidFill>
                <a:latin typeface="Rubik Regular"/>
              </a:rPr>
              <a:t>Globaler Anstieg</a:t>
            </a:r>
            <a:br>
              <a:rPr lang="de-DE" sz="2000" strike="noStrike" spc="-1">
                <a:solidFill>
                  <a:srgbClr val="49585C"/>
                </a:solidFill>
                <a:latin typeface="Rubik Regular"/>
              </a:rPr>
            </a:br>
            <a:r>
              <a:rPr lang="de-DE" sz="2000" strike="noStrike" spc="-1">
                <a:solidFill>
                  <a:srgbClr val="49585C"/>
                </a:solidFill>
                <a:latin typeface="Rubik Regular"/>
              </a:rPr>
              <a:t>des Meeresspiegels</a:t>
            </a:r>
            <a:br>
              <a:rPr lang="de-DE" sz="2000" strike="noStrike" spc="-1">
                <a:solidFill>
                  <a:srgbClr val="49585C"/>
                </a:solidFill>
                <a:latin typeface="Rubik Regular"/>
              </a:rPr>
            </a:br>
            <a:r>
              <a:rPr lang="de-DE" sz="2000" strike="noStrike" spc="-1">
                <a:solidFill>
                  <a:srgbClr val="49585C"/>
                </a:solidFill>
                <a:latin typeface="Rubik Regular"/>
              </a:rPr>
              <a:t>von</a:t>
            </a:r>
            <a:r>
              <a:rPr lang="de-DE" sz="2000" b="1" strike="noStrike" spc="-1">
                <a:solidFill>
                  <a:srgbClr val="49585C"/>
                </a:solidFill>
                <a:latin typeface="Rubik Regular"/>
              </a:rPr>
              <a:t> 58 Metern</a:t>
            </a:r>
            <a:br>
              <a:rPr lang="de-DE" sz="2000" b="1" spc="-1">
                <a:solidFill>
                  <a:srgbClr val="49585C"/>
                </a:solidFill>
                <a:latin typeface="Rubik Regular"/>
              </a:rPr>
            </a:br>
            <a:r>
              <a:rPr lang="de-DE" sz="2000" strike="noStrike" spc="-1">
                <a:solidFill>
                  <a:srgbClr val="49585C"/>
                </a:solidFill>
                <a:latin typeface="Rubik Regular"/>
              </a:rPr>
              <a:t>(= Höhe des Taj Mahal)</a:t>
            </a:r>
            <a:endParaRPr lang="de-DE" sz="2000" strike="noStrike" spc="-1">
              <a:latin typeface="Arial"/>
            </a:endParaRPr>
          </a:p>
        </p:txBody>
      </p:sp>
      <p:sp>
        <p:nvSpPr>
          <p:cNvPr id="316668695" name="Textfeld 2"/>
          <p:cNvSpPr txBox="1"/>
          <p:nvPr/>
        </p:nvSpPr>
        <p:spPr bwMode="auto">
          <a:xfrm>
            <a:off x="3574821" y="6322251"/>
            <a:ext cx="744819" cy="307777"/>
          </a:xfrm>
          <a:prstGeom prst="rect">
            <a:avLst/>
          </a:prstGeom>
          <a:noFill/>
        </p:spPr>
        <p:txBody>
          <a:bodyPr wrap="none" rtlCol="0">
            <a:spAutoFit/>
          </a:bodyPr>
          <a:lstStyle/>
          <a:p>
            <a:pPr>
              <a:defRPr/>
            </a:pPr>
            <a:r>
              <a:rPr lang="de-DE" sz="1400" spc="-1">
                <a:solidFill>
                  <a:srgbClr val="49585C"/>
                </a:solidFill>
                <a:latin typeface="Rubik Regular"/>
              </a:rPr>
              <a:t>Abb. 14</a:t>
            </a:r>
            <a:endParaRPr lang="de-DE" sz="1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0140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bg>
      <p:bgPr>
        <a:solidFill>
          <a:srgbClr val="FFFFFF"/>
        </a:solidFill>
        <a:effectLst/>
      </p:bgPr>
    </p:bg>
    <p:spTree>
      <p:nvGrpSpPr>
        <p:cNvPr id="1" name=""/>
        <p:cNvGrpSpPr/>
        <p:nvPr/>
      </p:nvGrpSpPr>
      <p:grpSpPr bwMode="auto">
        <a:xfrm>
          <a:off x="0" y="0"/>
          <a:ext cx="0" cy="0"/>
          <a:chOff x="0" y="0"/>
          <a:chExt cx="0" cy="0"/>
        </a:xfrm>
      </p:grpSpPr>
      <p:sp>
        <p:nvSpPr>
          <p:cNvPr id="1522512125" name="CustomShape 2"/>
          <p:cNvSpPr/>
          <p:nvPr/>
        </p:nvSpPr>
        <p:spPr bwMode="auto">
          <a:xfrm>
            <a:off x="504000" y="718200"/>
            <a:ext cx="9070560" cy="426960"/>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nSpc>
                <a:spcPct val="100000"/>
              </a:lnSpc>
              <a:defRPr/>
            </a:pPr>
            <a:endParaRPr lang="de-DE" sz="2800" b="0" strike="noStrike" spc="-1">
              <a:latin typeface="Arial"/>
            </a:endParaRPr>
          </a:p>
        </p:txBody>
      </p:sp>
      <p:sp>
        <p:nvSpPr>
          <p:cNvPr id="752206037" name="Line 3"/>
          <p:cNvSpPr/>
          <p:nvPr/>
        </p:nvSpPr>
        <p:spPr bwMode="auto">
          <a:xfrm>
            <a:off x="4319640" y="1080360"/>
            <a:ext cx="5184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sp>
        <p:nvSpPr>
          <p:cNvPr id="1497322262" name="Line 5"/>
          <p:cNvSpPr/>
          <p:nvPr/>
        </p:nvSpPr>
        <p:spPr bwMode="auto">
          <a:xfrm>
            <a:off x="575640" y="6768000"/>
            <a:ext cx="9000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pic>
        <p:nvPicPr>
          <p:cNvPr id="709383814" name="image1.png"/>
          <p:cNvPicPr/>
          <p:nvPr/>
        </p:nvPicPr>
        <p:blipFill rotWithShape="1">
          <a:blip r:embed="rId3"/>
          <a:stretch/>
        </p:blipFill>
        <p:spPr bwMode="auto">
          <a:xfrm>
            <a:off x="576000" y="6840360"/>
            <a:ext cx="4512960" cy="647280"/>
          </a:xfrm>
          <a:prstGeom prst="rect">
            <a:avLst/>
          </a:prstGeom>
          <a:ln w="12600">
            <a:noFill/>
          </a:ln>
        </p:spPr>
      </p:pic>
      <p:sp>
        <p:nvSpPr>
          <p:cNvPr id="1970384569" name="CustomShape 8"/>
          <p:cNvSpPr/>
          <p:nvPr/>
        </p:nvSpPr>
        <p:spPr bwMode="auto">
          <a:xfrm>
            <a:off x="5904000" y="6915240"/>
            <a:ext cx="3671640" cy="284400"/>
          </a:xfrm>
          <a:prstGeom prst="rect">
            <a:avLst/>
          </a:prstGeom>
          <a:noFill/>
          <a:ln>
            <a:noFill/>
          </a:ln>
        </p:spPr>
        <p:style>
          <a:lnRef idx="0">
            <a:srgbClr val="000000"/>
          </a:lnRef>
          <a:fillRef idx="0">
            <a:srgbClr val="000000"/>
          </a:fillRef>
          <a:effectRef idx="0">
            <a:srgbClr val="000000"/>
          </a:effectRef>
          <a:fontRef idx="minor"/>
        </p:style>
        <p:txBody>
          <a:bodyPr lIns="90000" tIns="45000" rIns="90000" bIns="45000"/>
          <a:lstStyle/>
          <a:p>
            <a:pPr algn="r">
              <a:lnSpc>
                <a:spcPct val="100000"/>
              </a:lnSpc>
              <a:defRPr/>
            </a:pPr>
            <a:r>
              <a:rPr lang="de-DE" sz="1200" b="0" strike="noStrike" spc="-1">
                <a:solidFill>
                  <a:srgbClr val="198268"/>
                </a:solidFill>
                <a:latin typeface="Rubik"/>
              </a:rPr>
              <a:t>www.bne-box.de    |    Folie 13 von </a:t>
            </a:r>
            <a:r>
              <a:rPr lang="de-DE" sz="1200" spc="-1">
                <a:solidFill>
                  <a:srgbClr val="198268"/>
                </a:solidFill>
                <a:latin typeface="Rubik"/>
              </a:rPr>
              <a:t>36</a:t>
            </a:r>
            <a:endParaRPr lang="de-DE" sz="1200" b="0" strike="noStrike" spc="-1">
              <a:latin typeface="Arial"/>
            </a:endParaRPr>
          </a:p>
        </p:txBody>
      </p:sp>
      <p:sp>
        <p:nvSpPr>
          <p:cNvPr id="1659114476" name="CustomShape 1"/>
          <p:cNvSpPr/>
          <p:nvPr/>
        </p:nvSpPr>
        <p:spPr bwMode="auto">
          <a:xfrm>
            <a:off x="575640" y="3325510"/>
            <a:ext cx="5328360" cy="1033286"/>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nSpc>
                <a:spcPct val="100000"/>
              </a:lnSpc>
              <a:defRPr/>
            </a:pPr>
            <a:r>
              <a:rPr lang="de-DE" sz="2000" spc="-1">
                <a:solidFill>
                  <a:srgbClr val="49585C"/>
                </a:solidFill>
                <a:latin typeface="Rubik Regular"/>
              </a:rPr>
              <a:t>Auftauen von Permafrostböden: Freisetzen großer Mengen an Treibhausgasen</a:t>
            </a:r>
            <a:endParaRPr/>
          </a:p>
        </p:txBody>
      </p:sp>
      <p:pic>
        <p:nvPicPr>
          <p:cNvPr id="1907061485" name="Grafik 4"/>
          <p:cNvPicPr>
            <a:picLocks noChangeAspect="1"/>
          </p:cNvPicPr>
          <p:nvPr/>
        </p:nvPicPr>
        <p:blipFill rotWithShape="1">
          <a:blip r:embed="rId4"/>
          <a:srcRect l="11250" t="34492" r="41995" b="39404"/>
          <a:stretch/>
        </p:blipFill>
        <p:spPr bwMode="auto">
          <a:xfrm>
            <a:off x="4258309" y="4650656"/>
            <a:ext cx="5812791" cy="1825484"/>
          </a:xfrm>
          <a:prstGeom prst="rect">
            <a:avLst/>
          </a:prstGeom>
        </p:spPr>
      </p:pic>
      <p:sp>
        <p:nvSpPr>
          <p:cNvPr id="2092343819" name="CustomShape 1"/>
          <p:cNvSpPr/>
          <p:nvPr/>
        </p:nvSpPr>
        <p:spPr bwMode="auto">
          <a:xfrm>
            <a:off x="4167100" y="2340444"/>
            <a:ext cx="5328360" cy="1033286"/>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gn="r">
              <a:lnSpc>
                <a:spcPct val="100000"/>
              </a:lnSpc>
              <a:defRPr/>
            </a:pPr>
            <a:r>
              <a:rPr lang="de-DE" sz="2000" spc="-1">
                <a:solidFill>
                  <a:srgbClr val="49585C"/>
                </a:solidFill>
                <a:latin typeface="Rubik Regular"/>
              </a:rPr>
              <a:t>Massive Auswirkungen auf gesamte Ökosysteme, z.B. die Nordsee</a:t>
            </a:r>
            <a:endParaRPr/>
          </a:p>
        </p:txBody>
      </p:sp>
      <p:sp>
        <p:nvSpPr>
          <p:cNvPr id="933077685" name="CustomShape 1"/>
          <p:cNvSpPr/>
          <p:nvPr/>
        </p:nvSpPr>
        <p:spPr bwMode="auto">
          <a:xfrm>
            <a:off x="575640" y="1437020"/>
            <a:ext cx="5328360" cy="1033286"/>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nSpc>
                <a:spcPct val="100000"/>
              </a:lnSpc>
              <a:defRPr/>
            </a:pPr>
            <a:r>
              <a:rPr lang="de-DE" sz="2000" spc="-1">
                <a:solidFill>
                  <a:srgbClr val="49585C"/>
                </a:solidFill>
                <a:latin typeface="Rubik Regular"/>
              </a:rPr>
              <a:t>Massive Auswirkungen auf Meeresströmungen wie den Golfstrom</a:t>
            </a:r>
            <a:endParaRPr/>
          </a:p>
        </p:txBody>
      </p:sp>
      <p:sp>
        <p:nvSpPr>
          <p:cNvPr id="14439501" name="Textfeld 1"/>
          <p:cNvSpPr txBox="1"/>
          <p:nvPr/>
        </p:nvSpPr>
        <p:spPr bwMode="auto">
          <a:xfrm>
            <a:off x="4331001" y="6342695"/>
            <a:ext cx="744819" cy="307777"/>
          </a:xfrm>
          <a:prstGeom prst="rect">
            <a:avLst/>
          </a:prstGeom>
          <a:noFill/>
        </p:spPr>
        <p:txBody>
          <a:bodyPr wrap="none" rtlCol="0">
            <a:spAutoFit/>
          </a:bodyPr>
          <a:lstStyle/>
          <a:p>
            <a:pPr>
              <a:defRPr/>
            </a:pPr>
            <a:r>
              <a:rPr lang="de-DE" sz="1400" spc="-1">
                <a:solidFill>
                  <a:srgbClr val="49585C"/>
                </a:solidFill>
                <a:latin typeface="Rubik Regular"/>
              </a:rPr>
              <a:t>Abb. 15</a:t>
            </a:r>
            <a:endParaRPr lang="de-DE" sz="1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070614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bg>
      <p:bgPr>
        <a:solidFill>
          <a:srgbClr val="FFFFFF"/>
        </a:solidFill>
        <a:effectLst/>
      </p:bgPr>
    </p:bg>
    <p:spTree>
      <p:nvGrpSpPr>
        <p:cNvPr id="1" name=""/>
        <p:cNvGrpSpPr/>
        <p:nvPr/>
      </p:nvGrpSpPr>
      <p:grpSpPr bwMode="auto">
        <a:xfrm>
          <a:off x="0" y="0"/>
          <a:ext cx="0" cy="0"/>
          <a:chOff x="0" y="0"/>
          <a:chExt cx="0" cy="0"/>
        </a:xfrm>
      </p:grpSpPr>
      <p:sp>
        <p:nvSpPr>
          <p:cNvPr id="1296331272" name="CustomShape 2"/>
          <p:cNvSpPr/>
          <p:nvPr/>
        </p:nvSpPr>
        <p:spPr bwMode="auto">
          <a:xfrm>
            <a:off x="504000" y="718200"/>
            <a:ext cx="9070560" cy="426960"/>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nSpc>
                <a:spcPct val="100000"/>
              </a:lnSpc>
              <a:defRPr/>
            </a:pPr>
            <a:endParaRPr lang="de-DE" sz="2800" b="0" strike="noStrike" spc="-1">
              <a:latin typeface="Arial"/>
            </a:endParaRPr>
          </a:p>
        </p:txBody>
      </p:sp>
      <p:sp>
        <p:nvSpPr>
          <p:cNvPr id="1828382499" name="Line 3"/>
          <p:cNvSpPr/>
          <p:nvPr/>
        </p:nvSpPr>
        <p:spPr bwMode="auto">
          <a:xfrm>
            <a:off x="4319640" y="1080360"/>
            <a:ext cx="5184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sp>
        <p:nvSpPr>
          <p:cNvPr id="218007699" name="Line 5"/>
          <p:cNvSpPr/>
          <p:nvPr/>
        </p:nvSpPr>
        <p:spPr bwMode="auto">
          <a:xfrm>
            <a:off x="575640" y="6768000"/>
            <a:ext cx="9000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pic>
        <p:nvPicPr>
          <p:cNvPr id="1081826996" name="image1.png"/>
          <p:cNvPicPr/>
          <p:nvPr/>
        </p:nvPicPr>
        <p:blipFill rotWithShape="1">
          <a:blip r:embed="rId3"/>
          <a:stretch/>
        </p:blipFill>
        <p:spPr bwMode="auto">
          <a:xfrm>
            <a:off x="576000" y="6840360"/>
            <a:ext cx="4512960" cy="647280"/>
          </a:xfrm>
          <a:prstGeom prst="rect">
            <a:avLst/>
          </a:prstGeom>
          <a:ln w="12600">
            <a:noFill/>
          </a:ln>
        </p:spPr>
      </p:pic>
      <p:sp>
        <p:nvSpPr>
          <p:cNvPr id="1500739017" name="CustomShape 8"/>
          <p:cNvSpPr/>
          <p:nvPr/>
        </p:nvSpPr>
        <p:spPr bwMode="auto">
          <a:xfrm>
            <a:off x="5904000" y="6915240"/>
            <a:ext cx="3671640" cy="284400"/>
          </a:xfrm>
          <a:prstGeom prst="rect">
            <a:avLst/>
          </a:prstGeom>
          <a:noFill/>
          <a:ln>
            <a:noFill/>
          </a:ln>
        </p:spPr>
        <p:style>
          <a:lnRef idx="0">
            <a:srgbClr val="000000"/>
          </a:lnRef>
          <a:fillRef idx="0">
            <a:srgbClr val="000000"/>
          </a:fillRef>
          <a:effectRef idx="0">
            <a:srgbClr val="000000"/>
          </a:effectRef>
          <a:fontRef idx="minor"/>
        </p:style>
        <p:txBody>
          <a:bodyPr lIns="90000" tIns="45000" rIns="90000" bIns="45000"/>
          <a:lstStyle/>
          <a:p>
            <a:pPr algn="r">
              <a:lnSpc>
                <a:spcPct val="100000"/>
              </a:lnSpc>
              <a:defRPr/>
            </a:pPr>
            <a:r>
              <a:rPr lang="de-DE" sz="1200" b="0" strike="noStrike" spc="-1">
                <a:solidFill>
                  <a:srgbClr val="198268"/>
                </a:solidFill>
                <a:latin typeface="Rubik"/>
              </a:rPr>
              <a:t>www.bne-box.de    |    Folie 14 von </a:t>
            </a:r>
            <a:r>
              <a:rPr lang="de-DE" sz="1200" spc="-1">
                <a:solidFill>
                  <a:srgbClr val="198268"/>
                </a:solidFill>
                <a:latin typeface="Rubik"/>
              </a:rPr>
              <a:t>36</a:t>
            </a:r>
            <a:endParaRPr lang="de-DE" sz="1200" b="0" strike="noStrike" spc="-1">
              <a:latin typeface="Arial"/>
            </a:endParaRPr>
          </a:p>
        </p:txBody>
      </p:sp>
      <p:pic>
        <p:nvPicPr>
          <p:cNvPr id="1217770685" name="Grafik 2" descr="Ein Bild, das Himmel, Wasser, draußen, Wolke enthält.&#10;&#10;KI-generierte Inhalte können fehlerhaft sein."/>
          <p:cNvPicPr>
            <a:picLocks noChangeAspect="1"/>
          </p:cNvPicPr>
          <p:nvPr/>
        </p:nvPicPr>
        <p:blipFill rotWithShape="1">
          <a:blip r:embed="rId4"/>
          <a:stretch/>
        </p:blipFill>
        <p:spPr bwMode="auto">
          <a:xfrm>
            <a:off x="954852" y="1997949"/>
            <a:ext cx="8161396" cy="4623171"/>
          </a:xfrm>
          <a:prstGeom prst="rect">
            <a:avLst/>
          </a:prstGeom>
        </p:spPr>
      </p:pic>
      <p:sp>
        <p:nvSpPr>
          <p:cNvPr id="687947243" name="CustomShape 4"/>
          <p:cNvSpPr/>
          <p:nvPr/>
        </p:nvSpPr>
        <p:spPr bwMode="auto">
          <a:xfrm>
            <a:off x="1825587" y="1442879"/>
            <a:ext cx="6419926" cy="539315"/>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gn="ctr">
              <a:lnSpc>
                <a:spcPct val="100000"/>
              </a:lnSpc>
              <a:defRPr/>
            </a:pPr>
            <a:r>
              <a:rPr lang="de-DE" sz="2200" b="1" spc="-1">
                <a:solidFill>
                  <a:srgbClr val="198268"/>
                </a:solidFill>
                <a:latin typeface="Rubik Regular"/>
              </a:rPr>
              <a:t>Warum kann das einfach so wegschmelzen?</a:t>
            </a:r>
            <a:endParaRPr lang="de-DE" sz="2200" b="1" strike="noStrike" spc="-1">
              <a:latin typeface="Arial"/>
            </a:endParaRPr>
          </a:p>
        </p:txBody>
      </p:sp>
      <p:sp>
        <p:nvSpPr>
          <p:cNvPr id="1798106711" name="Textfeld 1"/>
          <p:cNvSpPr txBox="1"/>
          <p:nvPr/>
        </p:nvSpPr>
        <p:spPr bwMode="auto">
          <a:xfrm>
            <a:off x="9104848" y="6322251"/>
            <a:ext cx="744819" cy="307777"/>
          </a:xfrm>
          <a:prstGeom prst="rect">
            <a:avLst/>
          </a:prstGeom>
          <a:noFill/>
        </p:spPr>
        <p:txBody>
          <a:bodyPr wrap="none" rtlCol="0">
            <a:spAutoFit/>
          </a:bodyPr>
          <a:lstStyle/>
          <a:p>
            <a:pPr>
              <a:defRPr/>
            </a:pPr>
            <a:r>
              <a:rPr lang="de-DE" sz="1400" spc="-1">
                <a:solidFill>
                  <a:srgbClr val="49585C"/>
                </a:solidFill>
                <a:latin typeface="Rubik Regular"/>
              </a:rPr>
              <a:t>Abb. 16</a:t>
            </a:r>
            <a:endParaRPr lang="de-DE" sz="14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bg>
      <p:bgPr>
        <a:solidFill>
          <a:srgbClr val="FFFFFF"/>
        </a:solidFill>
        <a:effectLst/>
      </p:bgPr>
    </p:bg>
    <p:spTree>
      <p:nvGrpSpPr>
        <p:cNvPr id="1" name=""/>
        <p:cNvGrpSpPr/>
        <p:nvPr/>
      </p:nvGrpSpPr>
      <p:grpSpPr bwMode="auto">
        <a:xfrm>
          <a:off x="0" y="0"/>
          <a:ext cx="0" cy="0"/>
          <a:chOff x="0" y="0"/>
          <a:chExt cx="0" cy="0"/>
        </a:xfrm>
      </p:grpSpPr>
      <p:sp>
        <p:nvSpPr>
          <p:cNvPr id="704090077" name="CustomShape 2"/>
          <p:cNvSpPr/>
          <p:nvPr/>
        </p:nvSpPr>
        <p:spPr bwMode="auto">
          <a:xfrm>
            <a:off x="504000" y="718200"/>
            <a:ext cx="9070560" cy="426960"/>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nSpc>
                <a:spcPct val="100000"/>
              </a:lnSpc>
              <a:defRPr/>
            </a:pPr>
            <a:endParaRPr lang="de-DE" sz="2800" b="0" strike="noStrike" spc="-1">
              <a:solidFill>
                <a:srgbClr val="198268"/>
              </a:solidFill>
              <a:latin typeface="Roboto Slab Bold"/>
              <a:ea typeface="Roboto Slab Bold"/>
            </a:endParaRPr>
          </a:p>
        </p:txBody>
      </p:sp>
      <p:sp>
        <p:nvSpPr>
          <p:cNvPr id="65574652" name="Line 3"/>
          <p:cNvSpPr/>
          <p:nvPr/>
        </p:nvSpPr>
        <p:spPr bwMode="auto">
          <a:xfrm>
            <a:off x="4319640" y="1080360"/>
            <a:ext cx="5184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sp>
        <p:nvSpPr>
          <p:cNvPr id="466139596" name="Line 5"/>
          <p:cNvSpPr/>
          <p:nvPr/>
        </p:nvSpPr>
        <p:spPr bwMode="auto">
          <a:xfrm>
            <a:off x="575640" y="6768000"/>
            <a:ext cx="9000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pic>
        <p:nvPicPr>
          <p:cNvPr id="277211417" name="image1.png"/>
          <p:cNvPicPr/>
          <p:nvPr/>
        </p:nvPicPr>
        <p:blipFill rotWithShape="1">
          <a:blip r:embed="rId3"/>
          <a:stretch/>
        </p:blipFill>
        <p:spPr bwMode="auto">
          <a:xfrm>
            <a:off x="576000" y="6840360"/>
            <a:ext cx="4512960" cy="647280"/>
          </a:xfrm>
          <a:prstGeom prst="rect">
            <a:avLst/>
          </a:prstGeom>
          <a:ln w="12600">
            <a:noFill/>
          </a:ln>
        </p:spPr>
      </p:pic>
      <p:sp>
        <p:nvSpPr>
          <p:cNvPr id="298179279" name="CustomShape 8"/>
          <p:cNvSpPr/>
          <p:nvPr/>
        </p:nvSpPr>
        <p:spPr bwMode="auto">
          <a:xfrm>
            <a:off x="5904000" y="6915240"/>
            <a:ext cx="3671640" cy="284400"/>
          </a:xfrm>
          <a:prstGeom prst="rect">
            <a:avLst/>
          </a:prstGeom>
          <a:noFill/>
          <a:ln>
            <a:noFill/>
          </a:ln>
        </p:spPr>
        <p:style>
          <a:lnRef idx="0">
            <a:srgbClr val="000000"/>
          </a:lnRef>
          <a:fillRef idx="0">
            <a:srgbClr val="000000"/>
          </a:fillRef>
          <a:effectRef idx="0">
            <a:srgbClr val="000000"/>
          </a:effectRef>
          <a:fontRef idx="minor"/>
        </p:style>
        <p:txBody>
          <a:bodyPr lIns="90000" tIns="45000" rIns="90000" bIns="45000"/>
          <a:lstStyle/>
          <a:p>
            <a:pPr algn="r">
              <a:lnSpc>
                <a:spcPct val="100000"/>
              </a:lnSpc>
              <a:defRPr/>
            </a:pPr>
            <a:r>
              <a:rPr lang="de-DE" sz="1200" b="0" strike="noStrike" spc="-1">
                <a:solidFill>
                  <a:srgbClr val="198268"/>
                </a:solidFill>
                <a:latin typeface="Rubik"/>
              </a:rPr>
              <a:t>www.bne-box.de    |    Folie 15 von </a:t>
            </a:r>
            <a:r>
              <a:rPr lang="de-DE" sz="1200" spc="-1">
                <a:solidFill>
                  <a:srgbClr val="198268"/>
                </a:solidFill>
                <a:latin typeface="Rubik"/>
              </a:rPr>
              <a:t>36</a:t>
            </a:r>
            <a:endParaRPr lang="de-DE" sz="1200" b="0" strike="noStrike" spc="-1">
              <a:latin typeface="Arial"/>
            </a:endParaRPr>
          </a:p>
        </p:txBody>
      </p:sp>
      <p:pic>
        <p:nvPicPr>
          <p:cNvPr id="206213009" name="Grafik 1"/>
          <p:cNvPicPr>
            <a:picLocks noChangeAspect="1"/>
          </p:cNvPicPr>
          <p:nvPr/>
        </p:nvPicPr>
        <p:blipFill rotWithShape="1">
          <a:blip r:embed="rId4"/>
          <a:stretch/>
        </p:blipFill>
        <p:spPr bwMode="auto">
          <a:xfrm>
            <a:off x="500270" y="2405264"/>
            <a:ext cx="9070560" cy="2745971"/>
          </a:xfrm>
          <a:prstGeom prst="rect">
            <a:avLst/>
          </a:prstGeom>
        </p:spPr>
      </p:pic>
      <p:sp>
        <p:nvSpPr>
          <p:cNvPr id="72915389" name="CustomShape 4"/>
          <p:cNvSpPr/>
          <p:nvPr/>
        </p:nvSpPr>
        <p:spPr bwMode="auto">
          <a:xfrm>
            <a:off x="1865857" y="5151235"/>
            <a:ext cx="6419926" cy="539315"/>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gn="ctr">
              <a:lnSpc>
                <a:spcPct val="114999"/>
              </a:lnSpc>
              <a:spcAft>
                <a:spcPts val="1000"/>
              </a:spcAft>
              <a:defRPr/>
            </a:pPr>
            <a:r>
              <a:rPr lang="de-DE" sz="2400" b="1" spc="-1">
                <a:solidFill>
                  <a:srgbClr val="49585C"/>
                </a:solidFill>
                <a:latin typeface="Rubik Regular"/>
                <a:ea typeface="Calibri"/>
                <a:cs typeface="Times New Roman"/>
              </a:rPr>
              <a:t>Dichte: Feststoff &gt; Flüssigkeit &gt; Gas</a:t>
            </a:r>
            <a:endParaRPr lang="de-DE" sz="2400" b="1">
              <a:latin typeface="Calibri"/>
              <a:ea typeface="Calibri"/>
              <a:cs typeface="Times New Roman"/>
            </a:endParaRPr>
          </a:p>
        </p:txBody>
      </p:sp>
      <p:sp>
        <p:nvSpPr>
          <p:cNvPr id="691652386" name="Textfeld 2"/>
          <p:cNvSpPr txBox="1"/>
          <p:nvPr/>
        </p:nvSpPr>
        <p:spPr bwMode="auto">
          <a:xfrm>
            <a:off x="701040" y="5033347"/>
            <a:ext cx="744819" cy="307777"/>
          </a:xfrm>
          <a:prstGeom prst="rect">
            <a:avLst/>
          </a:prstGeom>
          <a:noFill/>
        </p:spPr>
        <p:txBody>
          <a:bodyPr wrap="none" rtlCol="0">
            <a:spAutoFit/>
          </a:bodyPr>
          <a:lstStyle/>
          <a:p>
            <a:pPr>
              <a:defRPr/>
            </a:pPr>
            <a:r>
              <a:rPr lang="de-DE" sz="1400" spc="-1">
                <a:solidFill>
                  <a:srgbClr val="49585C"/>
                </a:solidFill>
                <a:latin typeface="Rubik Regular"/>
              </a:rPr>
              <a:t>Abb. 17</a:t>
            </a:r>
            <a:endParaRPr lang="de-DE" sz="140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PhAnim="0">
  <p:cSld>
    <p:bg>
      <p:bgPr>
        <a:solidFill>
          <a:srgbClr val="FFFFFF"/>
        </a:solidFill>
        <a:effectLst/>
      </p:bgPr>
    </p:bg>
    <p:spTree>
      <p:nvGrpSpPr>
        <p:cNvPr id="1" name=""/>
        <p:cNvGrpSpPr/>
        <p:nvPr/>
      </p:nvGrpSpPr>
      <p:grpSpPr bwMode="auto">
        <a:xfrm>
          <a:off x="0" y="0"/>
          <a:ext cx="0" cy="0"/>
          <a:chOff x="0" y="0"/>
          <a:chExt cx="0" cy="0"/>
        </a:xfrm>
      </p:grpSpPr>
      <p:sp>
        <p:nvSpPr>
          <p:cNvPr id="1265423036" name="CustomShape 2"/>
          <p:cNvSpPr/>
          <p:nvPr/>
        </p:nvSpPr>
        <p:spPr bwMode="auto">
          <a:xfrm>
            <a:off x="504000" y="718200"/>
            <a:ext cx="9070560" cy="426960"/>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nSpc>
                <a:spcPct val="100000"/>
              </a:lnSpc>
              <a:defRPr/>
            </a:pPr>
            <a:endParaRPr lang="de-DE" sz="2800" b="0" strike="noStrike" spc="-1">
              <a:latin typeface="Arial"/>
            </a:endParaRPr>
          </a:p>
        </p:txBody>
      </p:sp>
      <p:sp>
        <p:nvSpPr>
          <p:cNvPr id="990435826" name="Line 3"/>
          <p:cNvSpPr/>
          <p:nvPr/>
        </p:nvSpPr>
        <p:spPr bwMode="auto">
          <a:xfrm>
            <a:off x="4319640" y="1080360"/>
            <a:ext cx="5184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sp>
        <p:nvSpPr>
          <p:cNvPr id="46330188" name="Line 5"/>
          <p:cNvSpPr/>
          <p:nvPr/>
        </p:nvSpPr>
        <p:spPr bwMode="auto">
          <a:xfrm>
            <a:off x="575640" y="6768000"/>
            <a:ext cx="9000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pic>
        <p:nvPicPr>
          <p:cNvPr id="1906310107" name="image1.png"/>
          <p:cNvPicPr/>
          <p:nvPr/>
        </p:nvPicPr>
        <p:blipFill rotWithShape="1">
          <a:blip r:embed="rId3"/>
          <a:stretch/>
        </p:blipFill>
        <p:spPr bwMode="auto">
          <a:xfrm>
            <a:off x="576000" y="6840360"/>
            <a:ext cx="4512960" cy="647280"/>
          </a:xfrm>
          <a:prstGeom prst="rect">
            <a:avLst/>
          </a:prstGeom>
          <a:ln w="12600">
            <a:noFill/>
          </a:ln>
        </p:spPr>
      </p:pic>
      <p:sp>
        <p:nvSpPr>
          <p:cNvPr id="513406569" name="CustomShape 8"/>
          <p:cNvSpPr/>
          <p:nvPr/>
        </p:nvSpPr>
        <p:spPr bwMode="auto">
          <a:xfrm>
            <a:off x="5904000" y="6915240"/>
            <a:ext cx="3671640" cy="284400"/>
          </a:xfrm>
          <a:prstGeom prst="rect">
            <a:avLst/>
          </a:prstGeom>
          <a:noFill/>
          <a:ln>
            <a:noFill/>
          </a:ln>
        </p:spPr>
        <p:style>
          <a:lnRef idx="0">
            <a:srgbClr val="000000"/>
          </a:lnRef>
          <a:fillRef idx="0">
            <a:srgbClr val="000000"/>
          </a:fillRef>
          <a:effectRef idx="0">
            <a:srgbClr val="000000"/>
          </a:effectRef>
          <a:fontRef idx="minor"/>
        </p:style>
        <p:txBody>
          <a:bodyPr lIns="90000" tIns="45000" rIns="90000" bIns="45000"/>
          <a:lstStyle/>
          <a:p>
            <a:pPr algn="r">
              <a:lnSpc>
                <a:spcPct val="100000"/>
              </a:lnSpc>
              <a:defRPr/>
            </a:pPr>
            <a:r>
              <a:rPr lang="de-DE" sz="1200" b="0" strike="noStrike" spc="-1">
                <a:solidFill>
                  <a:srgbClr val="198268"/>
                </a:solidFill>
                <a:latin typeface="Rubik"/>
              </a:rPr>
              <a:t>www.bne-box.de    |    Folie 16 von </a:t>
            </a:r>
            <a:r>
              <a:rPr lang="de-DE" sz="1200" spc="-1">
                <a:solidFill>
                  <a:srgbClr val="198268"/>
                </a:solidFill>
                <a:latin typeface="Rubik"/>
              </a:rPr>
              <a:t>36</a:t>
            </a:r>
            <a:endParaRPr lang="de-DE" sz="1200" b="0" strike="noStrike" spc="-1">
              <a:latin typeface="Arial"/>
            </a:endParaRPr>
          </a:p>
        </p:txBody>
      </p:sp>
      <p:sp>
        <p:nvSpPr>
          <p:cNvPr id="142759008" name="CustomShape 4"/>
          <p:cNvSpPr/>
          <p:nvPr/>
        </p:nvSpPr>
        <p:spPr bwMode="auto">
          <a:xfrm>
            <a:off x="1825587" y="1172772"/>
            <a:ext cx="6419926" cy="539315"/>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gn="ctr">
              <a:lnSpc>
                <a:spcPct val="114999"/>
              </a:lnSpc>
              <a:spcAft>
                <a:spcPts val="1000"/>
              </a:spcAft>
              <a:defRPr/>
            </a:pPr>
            <a:r>
              <a:rPr lang="de-DE" sz="2200" b="1" spc="-1">
                <a:solidFill>
                  <a:srgbClr val="198268"/>
                </a:solidFill>
                <a:latin typeface="Rubik Regular"/>
              </a:rPr>
              <a:t>Wasser verhält sich außergewöhnlich!</a:t>
            </a:r>
            <a:endParaRPr lang="de-DE" sz="2200" b="1">
              <a:latin typeface="Calibri"/>
              <a:ea typeface="Calibri"/>
              <a:cs typeface="Times New Roman"/>
            </a:endParaRPr>
          </a:p>
        </p:txBody>
      </p:sp>
      <p:pic>
        <p:nvPicPr>
          <p:cNvPr id="578229930" name="Grafik 2"/>
          <p:cNvPicPr>
            <a:picLocks noChangeAspect="1"/>
          </p:cNvPicPr>
          <p:nvPr/>
        </p:nvPicPr>
        <p:blipFill rotWithShape="1">
          <a:blip r:embed="rId4"/>
          <a:stretch/>
        </p:blipFill>
        <p:spPr bwMode="auto">
          <a:xfrm>
            <a:off x="504000" y="1740936"/>
            <a:ext cx="9069903" cy="4973501"/>
          </a:xfrm>
          <a:prstGeom prst="rect">
            <a:avLst/>
          </a:prstGeom>
        </p:spPr>
      </p:pic>
      <p:sp>
        <p:nvSpPr>
          <p:cNvPr id="1577069106" name="Textfeld 1"/>
          <p:cNvSpPr txBox="1"/>
          <p:nvPr/>
        </p:nvSpPr>
        <p:spPr bwMode="auto">
          <a:xfrm>
            <a:off x="9326281" y="6476140"/>
            <a:ext cx="744819" cy="307777"/>
          </a:xfrm>
          <a:prstGeom prst="rect">
            <a:avLst/>
          </a:prstGeom>
          <a:noFill/>
        </p:spPr>
        <p:txBody>
          <a:bodyPr wrap="none" rtlCol="0">
            <a:spAutoFit/>
          </a:bodyPr>
          <a:lstStyle/>
          <a:p>
            <a:pPr>
              <a:defRPr/>
            </a:pPr>
            <a:r>
              <a:rPr lang="de-DE" sz="1400" spc="-1">
                <a:solidFill>
                  <a:srgbClr val="49585C"/>
                </a:solidFill>
                <a:latin typeface="Rubik Regular"/>
              </a:rPr>
              <a:t>Abb. 18</a:t>
            </a:r>
            <a:endParaRPr lang="de-DE" sz="14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PhAnim="0">
  <p:cSld>
    <p:bg>
      <p:bgPr>
        <a:solidFill>
          <a:srgbClr val="FFFFFF"/>
        </a:solidFill>
        <a:effectLst/>
      </p:bgPr>
    </p:bg>
    <p:spTree>
      <p:nvGrpSpPr>
        <p:cNvPr id="1" name=""/>
        <p:cNvGrpSpPr/>
        <p:nvPr/>
      </p:nvGrpSpPr>
      <p:grpSpPr bwMode="auto">
        <a:xfrm>
          <a:off x="0" y="0"/>
          <a:ext cx="0" cy="0"/>
          <a:chOff x="0" y="0"/>
          <a:chExt cx="0" cy="0"/>
        </a:xfrm>
      </p:grpSpPr>
      <p:sp>
        <p:nvSpPr>
          <p:cNvPr id="1537354627" name="CustomShape 2"/>
          <p:cNvSpPr/>
          <p:nvPr/>
        </p:nvSpPr>
        <p:spPr bwMode="auto">
          <a:xfrm>
            <a:off x="504000" y="718200"/>
            <a:ext cx="9070560" cy="426960"/>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nSpc>
                <a:spcPct val="100000"/>
              </a:lnSpc>
              <a:defRPr/>
            </a:pPr>
            <a:endParaRPr lang="de-DE" sz="2800" b="0" strike="noStrike" spc="-1">
              <a:latin typeface="Arial"/>
            </a:endParaRPr>
          </a:p>
        </p:txBody>
      </p:sp>
      <p:sp>
        <p:nvSpPr>
          <p:cNvPr id="313488199" name="Line 3"/>
          <p:cNvSpPr/>
          <p:nvPr/>
        </p:nvSpPr>
        <p:spPr bwMode="auto">
          <a:xfrm>
            <a:off x="4319640" y="1080360"/>
            <a:ext cx="5184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sp>
        <p:nvSpPr>
          <p:cNvPr id="16219796" name="Line 5"/>
          <p:cNvSpPr/>
          <p:nvPr/>
        </p:nvSpPr>
        <p:spPr bwMode="auto">
          <a:xfrm>
            <a:off x="575640" y="6768000"/>
            <a:ext cx="9000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pic>
        <p:nvPicPr>
          <p:cNvPr id="1352008807" name="image1.png"/>
          <p:cNvPicPr/>
          <p:nvPr/>
        </p:nvPicPr>
        <p:blipFill rotWithShape="1">
          <a:blip r:embed="rId3"/>
          <a:stretch/>
        </p:blipFill>
        <p:spPr bwMode="auto">
          <a:xfrm>
            <a:off x="576000" y="6840360"/>
            <a:ext cx="4512960" cy="647280"/>
          </a:xfrm>
          <a:prstGeom prst="rect">
            <a:avLst/>
          </a:prstGeom>
          <a:ln w="12600">
            <a:noFill/>
          </a:ln>
        </p:spPr>
      </p:pic>
      <p:sp>
        <p:nvSpPr>
          <p:cNvPr id="2070418916" name="CustomShape 8"/>
          <p:cNvSpPr/>
          <p:nvPr/>
        </p:nvSpPr>
        <p:spPr bwMode="auto">
          <a:xfrm>
            <a:off x="5904000" y="6915240"/>
            <a:ext cx="3671640" cy="284400"/>
          </a:xfrm>
          <a:prstGeom prst="rect">
            <a:avLst/>
          </a:prstGeom>
          <a:noFill/>
          <a:ln>
            <a:noFill/>
          </a:ln>
        </p:spPr>
        <p:style>
          <a:lnRef idx="0">
            <a:srgbClr val="000000"/>
          </a:lnRef>
          <a:fillRef idx="0">
            <a:srgbClr val="000000"/>
          </a:fillRef>
          <a:effectRef idx="0">
            <a:srgbClr val="000000"/>
          </a:effectRef>
          <a:fontRef idx="minor"/>
        </p:style>
        <p:txBody>
          <a:bodyPr lIns="90000" tIns="45000" rIns="90000" bIns="45000"/>
          <a:lstStyle/>
          <a:p>
            <a:pPr algn="r">
              <a:lnSpc>
                <a:spcPct val="100000"/>
              </a:lnSpc>
              <a:defRPr/>
            </a:pPr>
            <a:r>
              <a:rPr lang="de-DE" sz="1200" b="0" strike="noStrike" spc="-1">
                <a:solidFill>
                  <a:srgbClr val="198268"/>
                </a:solidFill>
                <a:latin typeface="Rubik"/>
              </a:rPr>
              <a:t>www.bne-box.de    |    Folie 17 von </a:t>
            </a:r>
            <a:r>
              <a:rPr lang="de-DE" sz="1200" spc="-1">
                <a:solidFill>
                  <a:srgbClr val="198268"/>
                </a:solidFill>
                <a:latin typeface="Rubik"/>
              </a:rPr>
              <a:t>36</a:t>
            </a:r>
            <a:endParaRPr lang="de-DE" sz="1200" b="0" strike="noStrike" spc="-1">
              <a:latin typeface="Arial"/>
            </a:endParaRPr>
          </a:p>
        </p:txBody>
      </p:sp>
      <p:sp>
        <p:nvSpPr>
          <p:cNvPr id="1246097727" name="CustomShape 4"/>
          <p:cNvSpPr/>
          <p:nvPr/>
        </p:nvSpPr>
        <p:spPr bwMode="auto">
          <a:xfrm>
            <a:off x="1825587" y="1172772"/>
            <a:ext cx="6419926" cy="539315"/>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gn="ctr">
              <a:lnSpc>
                <a:spcPct val="100000"/>
              </a:lnSpc>
              <a:defRPr/>
            </a:pPr>
            <a:r>
              <a:rPr lang="de-DE" sz="2200" b="1" strike="noStrike" spc="-1">
                <a:solidFill>
                  <a:srgbClr val="198268"/>
                </a:solidFill>
                <a:latin typeface="Rubik Regular"/>
              </a:rPr>
              <a:t>Dichteanomalie des Wassers</a:t>
            </a:r>
            <a:endParaRPr lang="de-DE" sz="2200" b="1" strike="noStrike" spc="-1">
              <a:latin typeface="Arial"/>
            </a:endParaRPr>
          </a:p>
        </p:txBody>
      </p:sp>
      <p:pic>
        <p:nvPicPr>
          <p:cNvPr id="206242123" name="Grafik 1"/>
          <p:cNvPicPr>
            <a:picLocks noChangeAspect="1"/>
          </p:cNvPicPr>
          <p:nvPr/>
        </p:nvPicPr>
        <p:blipFill rotWithShape="1">
          <a:blip r:embed="rId4"/>
          <a:stretch/>
        </p:blipFill>
        <p:spPr bwMode="auto">
          <a:xfrm>
            <a:off x="2690154" y="1712086"/>
            <a:ext cx="4690791" cy="4925780"/>
          </a:xfrm>
          <a:prstGeom prst="rect">
            <a:avLst/>
          </a:prstGeom>
        </p:spPr>
      </p:pic>
      <p:sp>
        <p:nvSpPr>
          <p:cNvPr id="795716659" name="Textfeld 2"/>
          <p:cNvSpPr txBox="1"/>
          <p:nvPr/>
        </p:nvSpPr>
        <p:spPr bwMode="auto">
          <a:xfrm>
            <a:off x="2690154" y="6366090"/>
            <a:ext cx="744819" cy="307777"/>
          </a:xfrm>
          <a:prstGeom prst="rect">
            <a:avLst/>
          </a:prstGeom>
          <a:noFill/>
        </p:spPr>
        <p:txBody>
          <a:bodyPr wrap="none" rtlCol="0">
            <a:spAutoFit/>
          </a:bodyPr>
          <a:lstStyle/>
          <a:p>
            <a:pPr>
              <a:defRPr/>
            </a:pPr>
            <a:r>
              <a:rPr lang="de-DE" sz="1400" spc="-1">
                <a:solidFill>
                  <a:srgbClr val="49585C"/>
                </a:solidFill>
                <a:latin typeface="Rubik Regular"/>
              </a:rPr>
              <a:t>Abb. 19</a:t>
            </a:r>
            <a:endParaRPr lang="de-DE" sz="12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PhAnim="0">
  <p:cSld>
    <p:bg>
      <p:bgPr>
        <a:solidFill>
          <a:srgbClr val="FFFFFF"/>
        </a:solidFill>
        <a:effectLst/>
      </p:bgPr>
    </p:bg>
    <p:spTree>
      <p:nvGrpSpPr>
        <p:cNvPr id="1" name=""/>
        <p:cNvGrpSpPr/>
        <p:nvPr/>
      </p:nvGrpSpPr>
      <p:grpSpPr bwMode="auto">
        <a:xfrm>
          <a:off x="0" y="0"/>
          <a:ext cx="0" cy="0"/>
          <a:chOff x="0" y="0"/>
          <a:chExt cx="0" cy="0"/>
        </a:xfrm>
      </p:grpSpPr>
      <p:sp>
        <p:nvSpPr>
          <p:cNvPr id="589209567" name="CustomShape 2"/>
          <p:cNvSpPr/>
          <p:nvPr/>
        </p:nvSpPr>
        <p:spPr bwMode="auto">
          <a:xfrm>
            <a:off x="504000" y="718200"/>
            <a:ext cx="9070560" cy="426960"/>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nSpc>
                <a:spcPct val="100000"/>
              </a:lnSpc>
              <a:defRPr/>
            </a:pPr>
            <a:endParaRPr lang="de-DE" sz="2800" b="0" strike="noStrike" spc="-1">
              <a:latin typeface="Arial"/>
            </a:endParaRPr>
          </a:p>
        </p:txBody>
      </p:sp>
      <p:sp>
        <p:nvSpPr>
          <p:cNvPr id="803539220" name="Line 3"/>
          <p:cNvSpPr/>
          <p:nvPr/>
        </p:nvSpPr>
        <p:spPr bwMode="auto">
          <a:xfrm>
            <a:off x="4319640" y="1080360"/>
            <a:ext cx="5184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sp>
        <p:nvSpPr>
          <p:cNvPr id="644522554" name="Line 5"/>
          <p:cNvSpPr/>
          <p:nvPr/>
        </p:nvSpPr>
        <p:spPr bwMode="auto">
          <a:xfrm>
            <a:off x="575640" y="6768000"/>
            <a:ext cx="9000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pic>
        <p:nvPicPr>
          <p:cNvPr id="1639086006" name="image1.png"/>
          <p:cNvPicPr/>
          <p:nvPr/>
        </p:nvPicPr>
        <p:blipFill rotWithShape="1">
          <a:blip r:embed="rId3"/>
          <a:stretch/>
        </p:blipFill>
        <p:spPr bwMode="auto">
          <a:xfrm>
            <a:off x="576000" y="6840360"/>
            <a:ext cx="4512960" cy="647280"/>
          </a:xfrm>
          <a:prstGeom prst="rect">
            <a:avLst/>
          </a:prstGeom>
          <a:ln w="12600">
            <a:noFill/>
          </a:ln>
        </p:spPr>
      </p:pic>
      <p:sp>
        <p:nvSpPr>
          <p:cNvPr id="150341720" name="CustomShape 8"/>
          <p:cNvSpPr/>
          <p:nvPr/>
        </p:nvSpPr>
        <p:spPr bwMode="auto">
          <a:xfrm>
            <a:off x="5904000" y="6915240"/>
            <a:ext cx="3671640" cy="284400"/>
          </a:xfrm>
          <a:prstGeom prst="rect">
            <a:avLst/>
          </a:prstGeom>
          <a:noFill/>
          <a:ln>
            <a:noFill/>
          </a:ln>
        </p:spPr>
        <p:style>
          <a:lnRef idx="0">
            <a:srgbClr val="000000"/>
          </a:lnRef>
          <a:fillRef idx="0">
            <a:srgbClr val="000000"/>
          </a:fillRef>
          <a:effectRef idx="0">
            <a:srgbClr val="000000"/>
          </a:effectRef>
          <a:fontRef idx="minor"/>
        </p:style>
        <p:txBody>
          <a:bodyPr lIns="90000" tIns="45000" rIns="90000" bIns="45000"/>
          <a:lstStyle/>
          <a:p>
            <a:pPr algn="r">
              <a:lnSpc>
                <a:spcPct val="100000"/>
              </a:lnSpc>
              <a:defRPr/>
            </a:pPr>
            <a:r>
              <a:rPr lang="de-DE" sz="1200" b="0" strike="noStrike" spc="-1">
                <a:solidFill>
                  <a:srgbClr val="198268"/>
                </a:solidFill>
                <a:latin typeface="Rubik"/>
              </a:rPr>
              <a:t>www.bne-box.de    |    Folie 18 von </a:t>
            </a:r>
            <a:r>
              <a:rPr lang="de-DE" sz="1200" spc="-1">
                <a:solidFill>
                  <a:srgbClr val="198268"/>
                </a:solidFill>
                <a:latin typeface="Rubik"/>
              </a:rPr>
              <a:t>36</a:t>
            </a:r>
            <a:endParaRPr lang="de-DE" sz="1200" b="0" strike="noStrike" spc="-1">
              <a:latin typeface="Arial"/>
            </a:endParaRPr>
          </a:p>
        </p:txBody>
      </p:sp>
      <p:sp>
        <p:nvSpPr>
          <p:cNvPr id="1206378729" name="CustomShape 4"/>
          <p:cNvSpPr/>
          <p:nvPr/>
        </p:nvSpPr>
        <p:spPr bwMode="auto">
          <a:xfrm>
            <a:off x="1825587" y="1172772"/>
            <a:ext cx="6419926" cy="539315"/>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gn="ctr">
              <a:lnSpc>
                <a:spcPct val="114999"/>
              </a:lnSpc>
              <a:spcAft>
                <a:spcPts val="1000"/>
              </a:spcAft>
              <a:defRPr/>
            </a:pPr>
            <a:r>
              <a:rPr lang="de-DE" sz="2200" b="1" spc="-1">
                <a:solidFill>
                  <a:srgbClr val="198268"/>
                </a:solidFill>
                <a:latin typeface="Rubik Regular"/>
                <a:ea typeface="Calibri"/>
                <a:cs typeface="Times New Roman"/>
              </a:rPr>
              <a:t>Dichteanomalie des Wassers</a:t>
            </a:r>
            <a:endParaRPr lang="de-DE" sz="2200" b="1">
              <a:latin typeface="Calibri"/>
              <a:ea typeface="Calibri"/>
              <a:cs typeface="Times New Roman"/>
            </a:endParaRPr>
          </a:p>
        </p:txBody>
      </p:sp>
      <p:pic>
        <p:nvPicPr>
          <p:cNvPr id="1374205045" name="Grafik 2"/>
          <p:cNvPicPr>
            <a:picLocks noChangeAspect="1"/>
          </p:cNvPicPr>
          <p:nvPr/>
        </p:nvPicPr>
        <p:blipFill rotWithShape="1">
          <a:blip r:embed="rId4"/>
          <a:stretch/>
        </p:blipFill>
        <p:spPr bwMode="auto">
          <a:xfrm>
            <a:off x="505702" y="2754959"/>
            <a:ext cx="8998298" cy="3799113"/>
          </a:xfrm>
          <a:prstGeom prst="rect">
            <a:avLst/>
          </a:prstGeom>
        </p:spPr>
      </p:pic>
      <p:sp>
        <p:nvSpPr>
          <p:cNvPr id="1061261144" name="CustomShape 4"/>
          <p:cNvSpPr/>
          <p:nvPr/>
        </p:nvSpPr>
        <p:spPr bwMode="auto">
          <a:xfrm>
            <a:off x="504000" y="1817196"/>
            <a:ext cx="8998298" cy="749112"/>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gn="ctr">
              <a:lnSpc>
                <a:spcPct val="114999"/>
              </a:lnSpc>
              <a:spcAft>
                <a:spcPts val="1000"/>
              </a:spcAft>
              <a:defRPr/>
            </a:pPr>
            <a:r>
              <a:rPr lang="de-DE" sz="2200" b="1" strike="noStrike" spc="-1">
                <a:solidFill>
                  <a:srgbClr val="49585C"/>
                </a:solidFill>
                <a:latin typeface="Rubik Regular"/>
                <a:ea typeface="Rubik Regular"/>
              </a:rPr>
              <a:t>Beschreibe </a:t>
            </a:r>
            <a:r>
              <a:rPr lang="de-DE" sz="2200" b="0" strike="noStrike" spc="-1">
                <a:solidFill>
                  <a:srgbClr val="49585C"/>
                </a:solidFill>
                <a:latin typeface="Rubik Regular"/>
                <a:ea typeface="Rubik Regular"/>
              </a:rPr>
              <a:t>die Anordnung der Wassermoleküle bei verschiedenen Temperaturen.</a:t>
            </a:r>
            <a:endParaRPr lang="de-DE" sz="2200">
              <a:latin typeface="Calibri"/>
              <a:ea typeface="Calibri"/>
              <a:cs typeface="Times New Roman"/>
            </a:endParaRPr>
          </a:p>
        </p:txBody>
      </p:sp>
      <p:sp>
        <p:nvSpPr>
          <p:cNvPr id="1243684542" name="Textfeld 1"/>
          <p:cNvSpPr txBox="1"/>
          <p:nvPr/>
        </p:nvSpPr>
        <p:spPr bwMode="auto">
          <a:xfrm>
            <a:off x="0" y="6496583"/>
            <a:ext cx="744819" cy="307777"/>
          </a:xfrm>
          <a:prstGeom prst="rect">
            <a:avLst/>
          </a:prstGeom>
          <a:noFill/>
        </p:spPr>
        <p:txBody>
          <a:bodyPr wrap="none" rtlCol="0">
            <a:spAutoFit/>
          </a:bodyPr>
          <a:lstStyle/>
          <a:p>
            <a:pPr>
              <a:defRPr/>
            </a:pPr>
            <a:r>
              <a:rPr lang="de-DE" sz="1400" spc="-1">
                <a:solidFill>
                  <a:srgbClr val="49585C"/>
                </a:solidFill>
                <a:latin typeface="Rubik Regular"/>
              </a:rPr>
              <a:t>Abb. 20</a:t>
            </a:r>
            <a:endParaRPr lang="de-DE" sz="14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PhAnim="0">
  <p:cSld>
    <p:bg>
      <p:bgPr>
        <a:solidFill>
          <a:srgbClr val="FFFFFF"/>
        </a:solidFill>
        <a:effectLst/>
      </p:bgPr>
    </p:bg>
    <p:spTree>
      <p:nvGrpSpPr>
        <p:cNvPr id="1" name=""/>
        <p:cNvGrpSpPr/>
        <p:nvPr/>
      </p:nvGrpSpPr>
      <p:grpSpPr bwMode="auto">
        <a:xfrm>
          <a:off x="0" y="0"/>
          <a:ext cx="0" cy="0"/>
          <a:chOff x="0" y="0"/>
          <a:chExt cx="0" cy="0"/>
        </a:xfrm>
      </p:grpSpPr>
      <p:sp>
        <p:nvSpPr>
          <p:cNvPr id="100259919" name="CustomShape 2"/>
          <p:cNvSpPr/>
          <p:nvPr/>
        </p:nvSpPr>
        <p:spPr bwMode="auto">
          <a:xfrm>
            <a:off x="504000" y="718200"/>
            <a:ext cx="9070560" cy="426960"/>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nSpc>
                <a:spcPct val="100000"/>
              </a:lnSpc>
              <a:defRPr/>
            </a:pPr>
            <a:endParaRPr lang="de-DE" sz="2800" b="0" strike="noStrike" spc="-1">
              <a:latin typeface="Arial"/>
            </a:endParaRPr>
          </a:p>
        </p:txBody>
      </p:sp>
      <p:sp>
        <p:nvSpPr>
          <p:cNvPr id="1308616151" name="Line 3"/>
          <p:cNvSpPr/>
          <p:nvPr/>
        </p:nvSpPr>
        <p:spPr bwMode="auto">
          <a:xfrm>
            <a:off x="4319640" y="1080360"/>
            <a:ext cx="5184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sp>
        <p:nvSpPr>
          <p:cNvPr id="1176492485" name="Line 5"/>
          <p:cNvSpPr/>
          <p:nvPr/>
        </p:nvSpPr>
        <p:spPr bwMode="auto">
          <a:xfrm>
            <a:off x="575640" y="6768000"/>
            <a:ext cx="9000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pic>
        <p:nvPicPr>
          <p:cNvPr id="2112896922" name="image1.png"/>
          <p:cNvPicPr/>
          <p:nvPr/>
        </p:nvPicPr>
        <p:blipFill rotWithShape="1">
          <a:blip r:embed="rId3"/>
          <a:stretch/>
        </p:blipFill>
        <p:spPr bwMode="auto">
          <a:xfrm>
            <a:off x="576000" y="6840360"/>
            <a:ext cx="4512960" cy="647280"/>
          </a:xfrm>
          <a:prstGeom prst="rect">
            <a:avLst/>
          </a:prstGeom>
          <a:ln w="12600">
            <a:noFill/>
          </a:ln>
        </p:spPr>
      </p:pic>
      <p:sp>
        <p:nvSpPr>
          <p:cNvPr id="101844953" name="CustomShape 8"/>
          <p:cNvSpPr/>
          <p:nvPr/>
        </p:nvSpPr>
        <p:spPr bwMode="auto">
          <a:xfrm>
            <a:off x="5904000" y="6915240"/>
            <a:ext cx="3671640" cy="284400"/>
          </a:xfrm>
          <a:prstGeom prst="rect">
            <a:avLst/>
          </a:prstGeom>
          <a:noFill/>
          <a:ln>
            <a:noFill/>
          </a:ln>
        </p:spPr>
        <p:style>
          <a:lnRef idx="0">
            <a:srgbClr val="000000"/>
          </a:lnRef>
          <a:fillRef idx="0">
            <a:srgbClr val="000000"/>
          </a:fillRef>
          <a:effectRef idx="0">
            <a:srgbClr val="000000"/>
          </a:effectRef>
          <a:fontRef idx="minor"/>
        </p:style>
        <p:txBody>
          <a:bodyPr lIns="90000" tIns="45000" rIns="90000" bIns="45000"/>
          <a:lstStyle/>
          <a:p>
            <a:pPr algn="r">
              <a:lnSpc>
                <a:spcPct val="100000"/>
              </a:lnSpc>
              <a:defRPr/>
            </a:pPr>
            <a:r>
              <a:rPr lang="de-DE" sz="1200" b="0" strike="noStrike" spc="-1">
                <a:solidFill>
                  <a:srgbClr val="198268"/>
                </a:solidFill>
                <a:latin typeface="Rubik"/>
              </a:rPr>
              <a:t>www.bne-box.de    |    Folie 19 von </a:t>
            </a:r>
            <a:r>
              <a:rPr lang="de-DE" sz="1200" spc="-1">
                <a:solidFill>
                  <a:srgbClr val="198268"/>
                </a:solidFill>
                <a:latin typeface="Rubik"/>
              </a:rPr>
              <a:t>36</a:t>
            </a:r>
            <a:endParaRPr lang="de-DE" sz="1200" b="0" strike="noStrike" spc="-1">
              <a:latin typeface="Arial"/>
            </a:endParaRPr>
          </a:p>
        </p:txBody>
      </p:sp>
      <p:pic>
        <p:nvPicPr>
          <p:cNvPr id="1223134636" name="Grafik 1"/>
          <p:cNvPicPr/>
          <p:nvPr/>
        </p:nvPicPr>
        <p:blipFill rotWithShape="1">
          <a:blip r:embed="rId4"/>
          <a:srcRect t="12253" b="17048"/>
          <a:stretch/>
        </p:blipFill>
        <p:spPr bwMode="auto">
          <a:xfrm>
            <a:off x="1237230" y="1258297"/>
            <a:ext cx="7677180" cy="5395420"/>
          </a:xfrm>
          <a:prstGeom prst="rect">
            <a:avLst/>
          </a:prstGeom>
          <a:noFill/>
          <a:ln>
            <a:noFill/>
          </a:ln>
        </p:spPr>
      </p:pic>
      <p:sp>
        <p:nvSpPr>
          <p:cNvPr id="928315695" name="Textfeld 3"/>
          <p:cNvSpPr txBox="1"/>
          <p:nvPr/>
        </p:nvSpPr>
        <p:spPr bwMode="auto">
          <a:xfrm>
            <a:off x="8833870" y="6380135"/>
            <a:ext cx="744819" cy="307777"/>
          </a:xfrm>
          <a:prstGeom prst="rect">
            <a:avLst/>
          </a:prstGeom>
          <a:noFill/>
        </p:spPr>
        <p:txBody>
          <a:bodyPr wrap="none" rtlCol="0">
            <a:spAutoFit/>
          </a:bodyPr>
          <a:lstStyle/>
          <a:p>
            <a:pPr>
              <a:defRPr/>
            </a:pPr>
            <a:r>
              <a:rPr lang="de-DE" sz="1400" spc="-1">
                <a:solidFill>
                  <a:srgbClr val="49585C"/>
                </a:solidFill>
                <a:latin typeface="Rubik Regular"/>
              </a:rPr>
              <a:t>Abb. 21</a:t>
            </a:r>
            <a:endParaRPr lang="de-DE" sz="14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bg>
      <p:bgPr>
        <a:solidFill>
          <a:srgbClr val="FFFFFF"/>
        </a:solidFill>
        <a:effectLst/>
      </p:bgPr>
    </p:bg>
    <p:spTree>
      <p:nvGrpSpPr>
        <p:cNvPr id="1" name=""/>
        <p:cNvGrpSpPr/>
        <p:nvPr/>
      </p:nvGrpSpPr>
      <p:grpSpPr bwMode="auto">
        <a:xfrm>
          <a:off x="0" y="0"/>
          <a:ext cx="0" cy="0"/>
          <a:chOff x="0" y="0"/>
          <a:chExt cx="0" cy="0"/>
        </a:xfrm>
      </p:grpSpPr>
      <p:sp>
        <p:nvSpPr>
          <p:cNvPr id="568132388" name="CustomShape 2"/>
          <p:cNvSpPr/>
          <p:nvPr/>
        </p:nvSpPr>
        <p:spPr bwMode="auto">
          <a:xfrm>
            <a:off x="504000" y="718200"/>
            <a:ext cx="9070560" cy="426960"/>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nSpc>
                <a:spcPct val="100000"/>
              </a:lnSpc>
              <a:defRPr/>
            </a:pPr>
            <a:r>
              <a:rPr lang="de-DE" sz="2800" b="0" strike="noStrike" spc="-1">
                <a:solidFill>
                  <a:srgbClr val="198268"/>
                </a:solidFill>
                <a:latin typeface="Roboto Slab Bold"/>
                <a:ea typeface="Roboto Slab Bold"/>
              </a:rPr>
              <a:t>Wasser</a:t>
            </a:r>
            <a:endParaRPr lang="de-DE" sz="2800" b="0" strike="noStrike" spc="-1">
              <a:latin typeface="Arial"/>
            </a:endParaRPr>
          </a:p>
        </p:txBody>
      </p:sp>
      <p:sp>
        <p:nvSpPr>
          <p:cNvPr id="1186661340" name="Line 3"/>
          <p:cNvSpPr/>
          <p:nvPr/>
        </p:nvSpPr>
        <p:spPr bwMode="auto">
          <a:xfrm>
            <a:off x="4319640" y="1080360"/>
            <a:ext cx="5184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sp>
        <p:nvSpPr>
          <p:cNvPr id="1042519925" name="Line 5"/>
          <p:cNvSpPr/>
          <p:nvPr/>
        </p:nvSpPr>
        <p:spPr bwMode="auto">
          <a:xfrm>
            <a:off x="575640" y="6768000"/>
            <a:ext cx="9000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pic>
        <p:nvPicPr>
          <p:cNvPr id="2041303540" name="image1.png"/>
          <p:cNvPicPr/>
          <p:nvPr/>
        </p:nvPicPr>
        <p:blipFill rotWithShape="1">
          <a:blip r:embed="rId3"/>
          <a:stretch/>
        </p:blipFill>
        <p:spPr bwMode="auto">
          <a:xfrm>
            <a:off x="576000" y="6840360"/>
            <a:ext cx="4512960" cy="647280"/>
          </a:xfrm>
          <a:prstGeom prst="rect">
            <a:avLst/>
          </a:prstGeom>
          <a:ln w="12600">
            <a:noFill/>
          </a:ln>
        </p:spPr>
      </p:pic>
      <p:sp>
        <p:nvSpPr>
          <p:cNvPr id="97975672" name="CustomShape 8"/>
          <p:cNvSpPr/>
          <p:nvPr/>
        </p:nvSpPr>
        <p:spPr bwMode="auto">
          <a:xfrm>
            <a:off x="5904000" y="6915240"/>
            <a:ext cx="3671640" cy="284400"/>
          </a:xfrm>
          <a:prstGeom prst="rect">
            <a:avLst/>
          </a:prstGeom>
          <a:noFill/>
          <a:ln>
            <a:noFill/>
          </a:ln>
        </p:spPr>
        <p:style>
          <a:lnRef idx="0">
            <a:srgbClr val="000000"/>
          </a:lnRef>
          <a:fillRef idx="0">
            <a:srgbClr val="000000"/>
          </a:fillRef>
          <a:effectRef idx="0">
            <a:srgbClr val="000000"/>
          </a:effectRef>
          <a:fontRef idx="minor"/>
        </p:style>
        <p:txBody>
          <a:bodyPr lIns="90000" tIns="45000" rIns="90000" bIns="45000"/>
          <a:lstStyle/>
          <a:p>
            <a:pPr algn="r">
              <a:lnSpc>
                <a:spcPct val="100000"/>
              </a:lnSpc>
              <a:defRPr/>
            </a:pPr>
            <a:r>
              <a:rPr lang="de-DE" sz="1200" b="0" strike="noStrike" spc="-1">
                <a:solidFill>
                  <a:srgbClr val="198268"/>
                </a:solidFill>
                <a:latin typeface="Rubik"/>
              </a:rPr>
              <a:t>www.bne-box.de    |    Folie </a:t>
            </a:r>
            <a:r>
              <a:rPr lang="de-DE" sz="1200" spc="-1">
                <a:solidFill>
                  <a:srgbClr val="198268"/>
                </a:solidFill>
                <a:latin typeface="Rubik"/>
              </a:rPr>
              <a:t>2</a:t>
            </a:r>
            <a:r>
              <a:rPr lang="de-DE" sz="1200" b="0" strike="noStrike" spc="-1">
                <a:solidFill>
                  <a:srgbClr val="198268"/>
                </a:solidFill>
                <a:latin typeface="Rubik"/>
              </a:rPr>
              <a:t> von </a:t>
            </a:r>
            <a:r>
              <a:rPr lang="de-DE" sz="1200" spc="-1">
                <a:solidFill>
                  <a:srgbClr val="198268"/>
                </a:solidFill>
                <a:latin typeface="Rubik"/>
              </a:rPr>
              <a:t>36</a:t>
            </a:r>
            <a:endParaRPr lang="de-DE" sz="1200" b="0" strike="noStrike" spc="-1">
              <a:latin typeface="Arial"/>
            </a:endParaRPr>
          </a:p>
        </p:txBody>
      </p:sp>
      <p:pic>
        <p:nvPicPr>
          <p:cNvPr id="1037598512" name="Grafik 1" descr="Ein Bild, das Text, Schrift, Screenshot, Poster enthält.&#10;&#10;KI-generierte Inhalte können fehlerhaft sein."/>
          <p:cNvPicPr>
            <a:picLocks noChangeAspect="1"/>
          </p:cNvPicPr>
          <p:nvPr/>
        </p:nvPicPr>
        <p:blipFill rotWithShape="1">
          <a:blip r:embed="rId4"/>
          <a:stretch/>
        </p:blipFill>
        <p:spPr bwMode="auto">
          <a:xfrm>
            <a:off x="6342970" y="1407477"/>
            <a:ext cx="3161030" cy="4741545"/>
          </a:xfrm>
          <a:prstGeom prst="rect">
            <a:avLst/>
          </a:prstGeom>
        </p:spPr>
      </p:pic>
      <p:pic>
        <p:nvPicPr>
          <p:cNvPr id="1780922211" name="Grafik 2" descr="Ein Bild, das Pfeife Flöte Rohr, Wasser, draußen enthält.&#10;&#10;KI-generierte Inhalte können fehlerhaft sein."/>
          <p:cNvPicPr>
            <a:picLocks noChangeAspect="1"/>
          </p:cNvPicPr>
          <p:nvPr/>
        </p:nvPicPr>
        <p:blipFill rotWithShape="1">
          <a:blip r:embed="rId5"/>
          <a:stretch/>
        </p:blipFill>
        <p:spPr bwMode="auto">
          <a:xfrm>
            <a:off x="567100" y="1407477"/>
            <a:ext cx="4020081" cy="3016779"/>
          </a:xfrm>
          <a:prstGeom prst="rect">
            <a:avLst/>
          </a:prstGeom>
        </p:spPr>
      </p:pic>
      <p:pic>
        <p:nvPicPr>
          <p:cNvPr id="1564796784" name="Grafik 3" descr="Ein Bild, das Kreis, Symbol, Screenshot, Logo enthält.&#10;&#10;KI-generierte Inhalte können fehlerhaft sein."/>
          <p:cNvPicPr>
            <a:picLocks noChangeAspect="1"/>
          </p:cNvPicPr>
          <p:nvPr/>
        </p:nvPicPr>
        <p:blipFill rotWithShape="1">
          <a:blip r:embed="rId6"/>
          <a:stretch/>
        </p:blipFill>
        <p:spPr bwMode="auto">
          <a:xfrm>
            <a:off x="1259251" y="4421269"/>
            <a:ext cx="2468880" cy="1728113"/>
          </a:xfrm>
          <a:prstGeom prst="rect">
            <a:avLst/>
          </a:prstGeom>
        </p:spPr>
      </p:pic>
      <p:sp>
        <p:nvSpPr>
          <p:cNvPr id="2030570331" name="Textfeld 5"/>
          <p:cNvSpPr txBox="1"/>
          <p:nvPr/>
        </p:nvSpPr>
        <p:spPr bwMode="auto">
          <a:xfrm>
            <a:off x="504000" y="4421269"/>
            <a:ext cx="653576" cy="307777"/>
          </a:xfrm>
          <a:prstGeom prst="rect">
            <a:avLst/>
          </a:prstGeom>
          <a:noFill/>
        </p:spPr>
        <p:txBody>
          <a:bodyPr wrap="none" rtlCol="0">
            <a:spAutoFit/>
          </a:bodyPr>
          <a:lstStyle/>
          <a:p>
            <a:pPr>
              <a:defRPr/>
            </a:pPr>
            <a:r>
              <a:rPr lang="de-DE" sz="1400" spc="-1">
                <a:solidFill>
                  <a:srgbClr val="49585C"/>
                </a:solidFill>
                <a:latin typeface="Rubik Regular"/>
              </a:rPr>
              <a:t>Abb. 1</a:t>
            </a:r>
            <a:endParaRPr lang="de-DE" sz="1400"/>
          </a:p>
        </p:txBody>
      </p:sp>
      <p:sp>
        <p:nvSpPr>
          <p:cNvPr id="1759730154" name="Textfeld 6"/>
          <p:cNvSpPr txBox="1"/>
          <p:nvPr/>
        </p:nvSpPr>
        <p:spPr bwMode="auto">
          <a:xfrm>
            <a:off x="1259251" y="5995133"/>
            <a:ext cx="653576" cy="307777"/>
          </a:xfrm>
          <a:prstGeom prst="rect">
            <a:avLst/>
          </a:prstGeom>
          <a:noFill/>
        </p:spPr>
        <p:txBody>
          <a:bodyPr wrap="none" rtlCol="0">
            <a:spAutoFit/>
          </a:bodyPr>
          <a:lstStyle/>
          <a:p>
            <a:pPr>
              <a:defRPr/>
            </a:pPr>
            <a:r>
              <a:rPr lang="de-DE" sz="1400" spc="-1">
                <a:solidFill>
                  <a:srgbClr val="49585C"/>
                </a:solidFill>
                <a:latin typeface="Rubik Regular"/>
              </a:rPr>
              <a:t>Abb. 2</a:t>
            </a:r>
            <a:endParaRPr lang="de-DE" sz="1400"/>
          </a:p>
        </p:txBody>
      </p:sp>
      <p:sp>
        <p:nvSpPr>
          <p:cNvPr id="2011904091" name="Textfeld 7"/>
          <p:cNvSpPr txBox="1"/>
          <p:nvPr/>
        </p:nvSpPr>
        <p:spPr bwMode="auto">
          <a:xfrm>
            <a:off x="6258243" y="6168363"/>
            <a:ext cx="653576" cy="307777"/>
          </a:xfrm>
          <a:prstGeom prst="rect">
            <a:avLst/>
          </a:prstGeom>
          <a:noFill/>
        </p:spPr>
        <p:txBody>
          <a:bodyPr wrap="none" rtlCol="0">
            <a:spAutoFit/>
          </a:bodyPr>
          <a:lstStyle/>
          <a:p>
            <a:pPr>
              <a:defRPr/>
            </a:pPr>
            <a:r>
              <a:rPr lang="de-DE" sz="1400" spc="-1">
                <a:solidFill>
                  <a:srgbClr val="49585C"/>
                </a:solidFill>
                <a:latin typeface="Rubik Regular"/>
              </a:rPr>
              <a:t>Abb. 3</a:t>
            </a:r>
            <a:endParaRPr lang="de-DE" sz="1400"/>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bg>
      <p:bgPr>
        <a:solidFill>
          <a:srgbClr val="FFFFFF"/>
        </a:solidFill>
        <a:effectLst/>
      </p:bgPr>
    </p:bg>
    <p:spTree>
      <p:nvGrpSpPr>
        <p:cNvPr id="1" name=""/>
        <p:cNvGrpSpPr/>
        <p:nvPr/>
      </p:nvGrpSpPr>
      <p:grpSpPr bwMode="auto">
        <a:xfrm>
          <a:off x="0" y="0"/>
          <a:ext cx="0" cy="0"/>
          <a:chOff x="0" y="0"/>
          <a:chExt cx="0" cy="0"/>
        </a:xfrm>
      </p:grpSpPr>
      <p:sp>
        <p:nvSpPr>
          <p:cNvPr id="1805654352" name="CustomShape 2"/>
          <p:cNvSpPr/>
          <p:nvPr/>
        </p:nvSpPr>
        <p:spPr bwMode="auto">
          <a:xfrm>
            <a:off x="504000" y="718200"/>
            <a:ext cx="9070560" cy="426960"/>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nSpc>
                <a:spcPct val="100000"/>
              </a:lnSpc>
              <a:defRPr/>
            </a:pPr>
            <a:endParaRPr lang="de-DE" sz="2800" b="0" strike="noStrike" spc="-1">
              <a:latin typeface="Arial"/>
            </a:endParaRPr>
          </a:p>
        </p:txBody>
      </p:sp>
      <p:sp>
        <p:nvSpPr>
          <p:cNvPr id="802430295" name="Line 3"/>
          <p:cNvSpPr/>
          <p:nvPr/>
        </p:nvSpPr>
        <p:spPr bwMode="auto">
          <a:xfrm>
            <a:off x="4319640" y="1080360"/>
            <a:ext cx="5184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sp>
        <p:nvSpPr>
          <p:cNvPr id="1470230360" name="Line 5"/>
          <p:cNvSpPr/>
          <p:nvPr/>
        </p:nvSpPr>
        <p:spPr bwMode="auto">
          <a:xfrm>
            <a:off x="575640" y="6768000"/>
            <a:ext cx="9000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pic>
        <p:nvPicPr>
          <p:cNvPr id="1933724419" name="image1.png"/>
          <p:cNvPicPr/>
          <p:nvPr/>
        </p:nvPicPr>
        <p:blipFill rotWithShape="1">
          <a:blip r:embed="rId3"/>
          <a:stretch/>
        </p:blipFill>
        <p:spPr bwMode="auto">
          <a:xfrm>
            <a:off x="576000" y="6840360"/>
            <a:ext cx="4512960" cy="647280"/>
          </a:xfrm>
          <a:prstGeom prst="rect">
            <a:avLst/>
          </a:prstGeom>
          <a:ln w="12600">
            <a:noFill/>
          </a:ln>
        </p:spPr>
      </p:pic>
      <p:sp>
        <p:nvSpPr>
          <p:cNvPr id="1129850224" name="CustomShape 8"/>
          <p:cNvSpPr/>
          <p:nvPr/>
        </p:nvSpPr>
        <p:spPr bwMode="auto">
          <a:xfrm>
            <a:off x="5904000" y="6915240"/>
            <a:ext cx="3671640" cy="284400"/>
          </a:xfrm>
          <a:prstGeom prst="rect">
            <a:avLst/>
          </a:prstGeom>
          <a:noFill/>
          <a:ln>
            <a:noFill/>
          </a:ln>
        </p:spPr>
        <p:style>
          <a:lnRef idx="0">
            <a:srgbClr val="000000"/>
          </a:lnRef>
          <a:fillRef idx="0">
            <a:srgbClr val="000000"/>
          </a:fillRef>
          <a:effectRef idx="0">
            <a:srgbClr val="000000"/>
          </a:effectRef>
          <a:fontRef idx="minor"/>
        </p:style>
        <p:txBody>
          <a:bodyPr lIns="90000" tIns="45000" rIns="90000" bIns="45000"/>
          <a:lstStyle/>
          <a:p>
            <a:pPr algn="r">
              <a:lnSpc>
                <a:spcPct val="100000"/>
              </a:lnSpc>
              <a:defRPr/>
            </a:pPr>
            <a:r>
              <a:rPr lang="de-DE" sz="1200" b="0" strike="noStrike" spc="-1">
                <a:solidFill>
                  <a:srgbClr val="198268"/>
                </a:solidFill>
                <a:latin typeface="Rubik"/>
              </a:rPr>
              <a:t>www.bne-box.de    |    Folie 20 von </a:t>
            </a:r>
            <a:r>
              <a:rPr lang="de-DE" sz="1200" spc="-1">
                <a:solidFill>
                  <a:srgbClr val="198268"/>
                </a:solidFill>
                <a:latin typeface="Rubik"/>
              </a:rPr>
              <a:t>36</a:t>
            </a:r>
            <a:endParaRPr lang="de-DE" sz="1200" b="0" strike="noStrike" spc="-1">
              <a:latin typeface="Arial"/>
            </a:endParaRPr>
          </a:p>
        </p:txBody>
      </p:sp>
      <p:pic>
        <p:nvPicPr>
          <p:cNvPr id="1341043690" name="Picture 2" descr="Sonderbares Eis | LEIFIphysik"/>
          <p:cNvPicPr>
            <a:picLocks noChangeAspect="1" noChangeArrowheads="1"/>
          </p:cNvPicPr>
          <p:nvPr/>
        </p:nvPicPr>
        <p:blipFill rotWithShape="1">
          <a:blip r:embed="rId4"/>
          <a:stretch/>
        </p:blipFill>
        <p:spPr bwMode="auto">
          <a:xfrm>
            <a:off x="5242753" y="1264261"/>
            <a:ext cx="4261247" cy="3200430"/>
          </a:xfrm>
          <a:prstGeom prst="rect">
            <a:avLst/>
          </a:prstGeom>
          <a:noFill/>
        </p:spPr>
      </p:pic>
      <p:pic>
        <p:nvPicPr>
          <p:cNvPr id="502130302" name="Picture 4" descr="Tiefkühlfisch: Wenn die Tierwelt im Eis erstarrt - BLINKER"/>
          <p:cNvPicPr>
            <a:picLocks noChangeAspect="1" noChangeArrowheads="1"/>
          </p:cNvPicPr>
          <p:nvPr/>
        </p:nvPicPr>
        <p:blipFill rotWithShape="1">
          <a:blip r:embed="rId5"/>
          <a:stretch/>
        </p:blipFill>
        <p:spPr bwMode="auto">
          <a:xfrm>
            <a:off x="504000" y="1264261"/>
            <a:ext cx="4261247" cy="2840831"/>
          </a:xfrm>
          <a:prstGeom prst="rect">
            <a:avLst/>
          </a:prstGeom>
          <a:noFill/>
        </p:spPr>
      </p:pic>
      <p:pic>
        <p:nvPicPr>
          <p:cNvPr id="263521245" name="Picture 4" descr="Wildlife Photographer of the Year image of a sleeping polar bear. "/>
          <p:cNvPicPr>
            <a:picLocks noChangeAspect="1" noChangeArrowheads="1"/>
          </p:cNvPicPr>
          <p:nvPr/>
        </p:nvPicPr>
        <p:blipFill rotWithShape="1">
          <a:blip r:embed="rId6"/>
          <a:stretch/>
        </p:blipFill>
        <p:spPr bwMode="auto">
          <a:xfrm>
            <a:off x="2955906" y="3777408"/>
            <a:ext cx="4266107" cy="2844071"/>
          </a:xfrm>
          <a:prstGeom prst="rect">
            <a:avLst/>
          </a:prstGeom>
          <a:noFill/>
        </p:spPr>
      </p:pic>
      <p:sp>
        <p:nvSpPr>
          <p:cNvPr id="1187402232" name="Textfeld 5"/>
          <p:cNvSpPr txBox="1"/>
          <p:nvPr/>
        </p:nvSpPr>
        <p:spPr bwMode="auto">
          <a:xfrm>
            <a:off x="504000" y="4115455"/>
            <a:ext cx="744819" cy="307777"/>
          </a:xfrm>
          <a:prstGeom prst="rect">
            <a:avLst/>
          </a:prstGeom>
          <a:noFill/>
        </p:spPr>
        <p:txBody>
          <a:bodyPr wrap="none" rtlCol="0">
            <a:spAutoFit/>
          </a:bodyPr>
          <a:lstStyle/>
          <a:p>
            <a:pPr>
              <a:defRPr/>
            </a:pPr>
            <a:r>
              <a:rPr lang="de-DE" sz="1400" spc="-1">
                <a:solidFill>
                  <a:srgbClr val="49585C"/>
                </a:solidFill>
                <a:latin typeface="Rubik Regular"/>
              </a:rPr>
              <a:t>Abb. 22</a:t>
            </a:r>
            <a:endParaRPr lang="de-DE" sz="1400"/>
          </a:p>
        </p:txBody>
      </p:sp>
      <p:sp>
        <p:nvSpPr>
          <p:cNvPr id="902646428" name="Textfeld 6"/>
          <p:cNvSpPr txBox="1"/>
          <p:nvPr/>
        </p:nvSpPr>
        <p:spPr bwMode="auto">
          <a:xfrm>
            <a:off x="7222013" y="6380135"/>
            <a:ext cx="653576" cy="307777"/>
          </a:xfrm>
          <a:prstGeom prst="rect">
            <a:avLst/>
          </a:prstGeom>
          <a:noFill/>
        </p:spPr>
        <p:txBody>
          <a:bodyPr wrap="none" rtlCol="0">
            <a:spAutoFit/>
          </a:bodyPr>
          <a:lstStyle/>
          <a:p>
            <a:pPr>
              <a:defRPr/>
            </a:pPr>
            <a:r>
              <a:rPr lang="de-DE" sz="1400" spc="-1">
                <a:solidFill>
                  <a:srgbClr val="49585C"/>
                </a:solidFill>
                <a:latin typeface="Rubik Regular"/>
              </a:rPr>
              <a:t>Abb. 8</a:t>
            </a:r>
            <a:endParaRPr lang="de-DE" sz="1400"/>
          </a:p>
        </p:txBody>
      </p:sp>
      <p:sp>
        <p:nvSpPr>
          <p:cNvPr id="552450806" name="Textfeld 7"/>
          <p:cNvSpPr txBox="1"/>
          <p:nvPr/>
        </p:nvSpPr>
        <p:spPr bwMode="auto">
          <a:xfrm>
            <a:off x="8759181" y="4464691"/>
            <a:ext cx="744819" cy="307777"/>
          </a:xfrm>
          <a:prstGeom prst="rect">
            <a:avLst/>
          </a:prstGeom>
          <a:noFill/>
        </p:spPr>
        <p:txBody>
          <a:bodyPr wrap="none" rtlCol="0">
            <a:spAutoFit/>
          </a:bodyPr>
          <a:lstStyle/>
          <a:p>
            <a:pPr>
              <a:defRPr/>
            </a:pPr>
            <a:r>
              <a:rPr lang="de-DE" sz="1400" spc="-1">
                <a:solidFill>
                  <a:srgbClr val="49585C"/>
                </a:solidFill>
                <a:latin typeface="Rubik Regular"/>
              </a:rPr>
              <a:t>Abb. 23</a:t>
            </a:r>
            <a:endParaRPr lang="de-DE" sz="1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0213030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4104369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635212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bg>
      <p:bgPr>
        <a:solidFill>
          <a:srgbClr val="FFFFFF"/>
        </a:solidFill>
        <a:effectLst/>
      </p:bgPr>
    </p:bg>
    <p:spTree>
      <p:nvGrpSpPr>
        <p:cNvPr id="1" name=""/>
        <p:cNvGrpSpPr/>
        <p:nvPr/>
      </p:nvGrpSpPr>
      <p:grpSpPr bwMode="auto">
        <a:xfrm>
          <a:off x="0" y="0"/>
          <a:ext cx="0" cy="0"/>
          <a:chOff x="0" y="0"/>
          <a:chExt cx="0" cy="0"/>
        </a:xfrm>
      </p:grpSpPr>
      <p:sp>
        <p:nvSpPr>
          <p:cNvPr id="1560032214" name="CustomShape 2"/>
          <p:cNvSpPr/>
          <p:nvPr/>
        </p:nvSpPr>
        <p:spPr bwMode="auto">
          <a:xfrm>
            <a:off x="504000" y="718200"/>
            <a:ext cx="9070560" cy="426960"/>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nSpc>
                <a:spcPct val="100000"/>
              </a:lnSpc>
              <a:defRPr/>
            </a:pPr>
            <a:endParaRPr lang="de-DE" sz="2800" b="0" strike="noStrike" spc="-1">
              <a:latin typeface="Arial"/>
            </a:endParaRPr>
          </a:p>
        </p:txBody>
      </p:sp>
      <p:sp>
        <p:nvSpPr>
          <p:cNvPr id="905833284" name="Line 3"/>
          <p:cNvSpPr/>
          <p:nvPr/>
        </p:nvSpPr>
        <p:spPr bwMode="auto">
          <a:xfrm>
            <a:off x="4319640" y="1080360"/>
            <a:ext cx="5184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sp>
        <p:nvSpPr>
          <p:cNvPr id="1706777816" name="Line 5"/>
          <p:cNvSpPr/>
          <p:nvPr/>
        </p:nvSpPr>
        <p:spPr bwMode="auto">
          <a:xfrm>
            <a:off x="575640" y="6768000"/>
            <a:ext cx="9000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pic>
        <p:nvPicPr>
          <p:cNvPr id="947863436" name="image1.png"/>
          <p:cNvPicPr/>
          <p:nvPr/>
        </p:nvPicPr>
        <p:blipFill rotWithShape="1">
          <a:blip r:embed="rId3"/>
          <a:stretch/>
        </p:blipFill>
        <p:spPr bwMode="auto">
          <a:xfrm>
            <a:off x="576000" y="6840360"/>
            <a:ext cx="4512960" cy="647280"/>
          </a:xfrm>
          <a:prstGeom prst="rect">
            <a:avLst/>
          </a:prstGeom>
          <a:ln w="12600">
            <a:noFill/>
          </a:ln>
        </p:spPr>
      </p:pic>
      <p:sp>
        <p:nvSpPr>
          <p:cNvPr id="1821199872" name="CustomShape 8"/>
          <p:cNvSpPr/>
          <p:nvPr/>
        </p:nvSpPr>
        <p:spPr bwMode="auto">
          <a:xfrm>
            <a:off x="5904000" y="6915240"/>
            <a:ext cx="3671640" cy="284400"/>
          </a:xfrm>
          <a:prstGeom prst="rect">
            <a:avLst/>
          </a:prstGeom>
          <a:noFill/>
          <a:ln>
            <a:noFill/>
          </a:ln>
        </p:spPr>
        <p:style>
          <a:lnRef idx="0">
            <a:srgbClr val="000000"/>
          </a:lnRef>
          <a:fillRef idx="0">
            <a:srgbClr val="000000"/>
          </a:fillRef>
          <a:effectRef idx="0">
            <a:srgbClr val="000000"/>
          </a:effectRef>
          <a:fontRef idx="minor"/>
        </p:style>
        <p:txBody>
          <a:bodyPr lIns="90000" tIns="45000" rIns="90000" bIns="45000"/>
          <a:lstStyle/>
          <a:p>
            <a:pPr algn="r">
              <a:lnSpc>
                <a:spcPct val="100000"/>
              </a:lnSpc>
              <a:defRPr/>
            </a:pPr>
            <a:r>
              <a:rPr lang="de-DE" sz="1200" b="0" strike="noStrike" spc="-1">
                <a:solidFill>
                  <a:srgbClr val="198268"/>
                </a:solidFill>
                <a:latin typeface="Rubik"/>
              </a:rPr>
              <a:t>www.bne-box.de    |    Folie 21 von </a:t>
            </a:r>
            <a:r>
              <a:rPr lang="de-DE" sz="1200" spc="-1">
                <a:solidFill>
                  <a:srgbClr val="198268"/>
                </a:solidFill>
                <a:latin typeface="Rubik"/>
              </a:rPr>
              <a:t>36</a:t>
            </a:r>
            <a:endParaRPr lang="de-DE" sz="1200" b="0" strike="noStrike" spc="-1">
              <a:latin typeface="Arial"/>
            </a:endParaRPr>
          </a:p>
        </p:txBody>
      </p:sp>
      <p:pic>
        <p:nvPicPr>
          <p:cNvPr id="1838952265" name="Grafik 1"/>
          <p:cNvPicPr>
            <a:picLocks noChangeAspect="1"/>
          </p:cNvPicPr>
          <p:nvPr/>
        </p:nvPicPr>
        <p:blipFill rotWithShape="1">
          <a:blip r:embed="rId4"/>
          <a:stretch/>
        </p:blipFill>
        <p:spPr bwMode="auto">
          <a:xfrm>
            <a:off x="2179245" y="1820546"/>
            <a:ext cx="5712608" cy="4070634"/>
          </a:xfrm>
          <a:prstGeom prst="rect">
            <a:avLst/>
          </a:prstGeom>
        </p:spPr>
      </p:pic>
      <p:sp>
        <p:nvSpPr>
          <p:cNvPr id="1027359367" name="CustomShape 4"/>
          <p:cNvSpPr/>
          <p:nvPr/>
        </p:nvSpPr>
        <p:spPr bwMode="auto">
          <a:xfrm>
            <a:off x="742509" y="1231837"/>
            <a:ext cx="8522617" cy="539315"/>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gn="ctr">
              <a:lnSpc>
                <a:spcPct val="114999"/>
              </a:lnSpc>
              <a:spcAft>
                <a:spcPts val="1000"/>
              </a:spcAft>
              <a:defRPr/>
            </a:pPr>
            <a:r>
              <a:rPr lang="de-DE" sz="2400" b="1" spc="-1">
                <a:solidFill>
                  <a:srgbClr val="198268"/>
                </a:solidFill>
                <a:latin typeface="Rubik Regular"/>
                <a:ea typeface="Calibri"/>
                <a:cs typeface="Times New Roman"/>
              </a:rPr>
              <a:t>Die Rolle der Dichteanomalie für Lebewesen: Hausaufgabe!</a:t>
            </a:r>
            <a:endParaRPr lang="de-DE" sz="2400" b="1">
              <a:latin typeface="Calibri"/>
              <a:ea typeface="Calibri"/>
              <a:cs typeface="Times New Roman"/>
            </a:endParaRPr>
          </a:p>
        </p:txBody>
      </p:sp>
      <p:sp>
        <p:nvSpPr>
          <p:cNvPr id="2004295724" name="CustomShape 4"/>
          <p:cNvSpPr/>
          <p:nvPr/>
        </p:nvSpPr>
        <p:spPr bwMode="auto">
          <a:xfrm>
            <a:off x="305671" y="6141682"/>
            <a:ext cx="9459758" cy="539315"/>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gn="ctr">
              <a:lnSpc>
                <a:spcPct val="114999"/>
              </a:lnSpc>
              <a:spcAft>
                <a:spcPts val="1000"/>
              </a:spcAft>
              <a:defRPr/>
            </a:pPr>
            <a:r>
              <a:rPr lang="de-DE" sz="1800" b="1" spc="-1">
                <a:solidFill>
                  <a:srgbClr val="198268"/>
                </a:solidFill>
                <a:latin typeface="Rubik Regular"/>
                <a:ea typeface="Calibri"/>
                <a:cs typeface="Times New Roman"/>
              </a:rPr>
              <a:t>Aufgabe: Ordne den Lupen die Seebereiche zu und begründe deine Zuordnung. Erkläre die Bedeutung der Dichteanomalie für Gewässer-Lebewesen.</a:t>
            </a:r>
            <a:endParaRPr lang="de-DE" sz="2000" b="1">
              <a:latin typeface="Calibri"/>
              <a:ea typeface="Calibri"/>
              <a:cs typeface="Times New Roman"/>
            </a:endParaRPr>
          </a:p>
        </p:txBody>
      </p:sp>
      <p:sp>
        <p:nvSpPr>
          <p:cNvPr id="87350171" name="Textfeld 2"/>
          <p:cNvSpPr txBox="1"/>
          <p:nvPr/>
        </p:nvSpPr>
        <p:spPr bwMode="auto">
          <a:xfrm>
            <a:off x="7967372" y="5583404"/>
            <a:ext cx="744819" cy="307777"/>
          </a:xfrm>
          <a:prstGeom prst="rect">
            <a:avLst/>
          </a:prstGeom>
          <a:noFill/>
        </p:spPr>
        <p:txBody>
          <a:bodyPr wrap="none" rtlCol="0">
            <a:spAutoFit/>
          </a:bodyPr>
          <a:lstStyle/>
          <a:p>
            <a:pPr>
              <a:defRPr/>
            </a:pPr>
            <a:r>
              <a:rPr lang="de-DE" sz="1400" spc="-1">
                <a:solidFill>
                  <a:srgbClr val="49585C"/>
                </a:solidFill>
                <a:latin typeface="Rubik Regular"/>
              </a:rPr>
              <a:t>Abb. 24</a:t>
            </a:r>
            <a:endParaRPr lang="de-DE" sz="140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PhAnim="0">
  <p:cSld>
    <p:bg>
      <p:bgPr>
        <a:solidFill>
          <a:srgbClr val="FFFFFF"/>
        </a:solidFill>
        <a:effectLst/>
      </p:bgPr>
    </p:bg>
    <p:spTree>
      <p:nvGrpSpPr>
        <p:cNvPr id="1" name=""/>
        <p:cNvGrpSpPr/>
        <p:nvPr/>
      </p:nvGrpSpPr>
      <p:grpSpPr bwMode="auto">
        <a:xfrm>
          <a:off x="0" y="0"/>
          <a:ext cx="0" cy="0"/>
          <a:chOff x="0" y="0"/>
          <a:chExt cx="0" cy="0"/>
        </a:xfrm>
      </p:grpSpPr>
      <p:sp>
        <p:nvSpPr>
          <p:cNvPr id="1946259122" name="CustomShape 2"/>
          <p:cNvSpPr/>
          <p:nvPr/>
        </p:nvSpPr>
        <p:spPr bwMode="auto">
          <a:xfrm>
            <a:off x="504000" y="718200"/>
            <a:ext cx="9070560" cy="426960"/>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nSpc>
                <a:spcPct val="100000"/>
              </a:lnSpc>
              <a:defRPr/>
            </a:pPr>
            <a:endParaRPr lang="de-DE" sz="2800" b="0" strike="noStrike" spc="-1">
              <a:latin typeface="Arial"/>
            </a:endParaRPr>
          </a:p>
        </p:txBody>
      </p:sp>
      <p:sp>
        <p:nvSpPr>
          <p:cNvPr id="1358551065" name="Line 3"/>
          <p:cNvSpPr/>
          <p:nvPr/>
        </p:nvSpPr>
        <p:spPr bwMode="auto">
          <a:xfrm>
            <a:off x="4319640" y="1080360"/>
            <a:ext cx="5184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sp>
        <p:nvSpPr>
          <p:cNvPr id="577784231" name="Line 5"/>
          <p:cNvSpPr/>
          <p:nvPr/>
        </p:nvSpPr>
        <p:spPr bwMode="auto">
          <a:xfrm>
            <a:off x="575640" y="6768000"/>
            <a:ext cx="9000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pic>
        <p:nvPicPr>
          <p:cNvPr id="1046706082" name="image1.png"/>
          <p:cNvPicPr/>
          <p:nvPr/>
        </p:nvPicPr>
        <p:blipFill rotWithShape="1">
          <a:blip r:embed="rId3"/>
          <a:stretch/>
        </p:blipFill>
        <p:spPr bwMode="auto">
          <a:xfrm>
            <a:off x="576000" y="6840360"/>
            <a:ext cx="4512960" cy="647280"/>
          </a:xfrm>
          <a:prstGeom prst="rect">
            <a:avLst/>
          </a:prstGeom>
          <a:ln w="12600">
            <a:noFill/>
          </a:ln>
        </p:spPr>
      </p:pic>
      <p:sp>
        <p:nvSpPr>
          <p:cNvPr id="1884703515" name="CustomShape 8"/>
          <p:cNvSpPr/>
          <p:nvPr/>
        </p:nvSpPr>
        <p:spPr bwMode="auto">
          <a:xfrm>
            <a:off x="5904000" y="6915240"/>
            <a:ext cx="3671640" cy="284400"/>
          </a:xfrm>
          <a:prstGeom prst="rect">
            <a:avLst/>
          </a:prstGeom>
          <a:noFill/>
          <a:ln>
            <a:noFill/>
          </a:ln>
        </p:spPr>
        <p:style>
          <a:lnRef idx="0">
            <a:srgbClr val="000000"/>
          </a:lnRef>
          <a:fillRef idx="0">
            <a:srgbClr val="000000"/>
          </a:fillRef>
          <a:effectRef idx="0">
            <a:srgbClr val="000000"/>
          </a:effectRef>
          <a:fontRef idx="minor"/>
        </p:style>
        <p:txBody>
          <a:bodyPr lIns="90000" tIns="45000" rIns="90000" bIns="45000"/>
          <a:lstStyle/>
          <a:p>
            <a:pPr algn="r">
              <a:lnSpc>
                <a:spcPct val="100000"/>
              </a:lnSpc>
              <a:defRPr/>
            </a:pPr>
            <a:r>
              <a:rPr lang="de-DE" sz="1200" b="0" strike="noStrike" spc="-1">
                <a:solidFill>
                  <a:srgbClr val="198268"/>
                </a:solidFill>
                <a:latin typeface="Rubik"/>
              </a:rPr>
              <a:t>www.bne-box.de    |    Folie 22 von </a:t>
            </a:r>
            <a:r>
              <a:rPr lang="de-DE" sz="1200" spc="-1">
                <a:solidFill>
                  <a:srgbClr val="198268"/>
                </a:solidFill>
                <a:latin typeface="Rubik"/>
              </a:rPr>
              <a:t>36</a:t>
            </a:r>
            <a:endParaRPr lang="de-DE" sz="1200" b="0" strike="noStrike" spc="-1">
              <a:latin typeface="Arial"/>
            </a:endParaRPr>
          </a:p>
        </p:txBody>
      </p:sp>
      <p:pic>
        <p:nvPicPr>
          <p:cNvPr id="158204974" name="Grafik 3" descr="Ein Bild, das Wirbellose, Gliederfüßer, Schädling, Parasit enthält.&#10;&#10;KI-generierte Inhalte können fehlerhaft sein."/>
          <p:cNvPicPr>
            <a:picLocks noChangeAspect="1"/>
          </p:cNvPicPr>
          <p:nvPr/>
        </p:nvPicPr>
        <p:blipFill rotWithShape="1">
          <a:blip r:embed="rId4"/>
          <a:stretch/>
        </p:blipFill>
        <p:spPr bwMode="auto">
          <a:xfrm>
            <a:off x="1076394" y="1278739"/>
            <a:ext cx="7918312" cy="5278875"/>
          </a:xfrm>
          <a:prstGeom prst="rect">
            <a:avLst/>
          </a:prstGeom>
        </p:spPr>
      </p:pic>
      <p:sp>
        <p:nvSpPr>
          <p:cNvPr id="1912187587" name="Textfeld 1"/>
          <p:cNvSpPr txBox="1"/>
          <p:nvPr/>
        </p:nvSpPr>
        <p:spPr bwMode="auto">
          <a:xfrm>
            <a:off x="8994706" y="6273587"/>
            <a:ext cx="744819" cy="307777"/>
          </a:xfrm>
          <a:prstGeom prst="rect">
            <a:avLst/>
          </a:prstGeom>
          <a:noFill/>
        </p:spPr>
        <p:txBody>
          <a:bodyPr wrap="none" rtlCol="0">
            <a:spAutoFit/>
          </a:bodyPr>
          <a:lstStyle/>
          <a:p>
            <a:pPr>
              <a:defRPr/>
            </a:pPr>
            <a:r>
              <a:rPr lang="de-DE" sz="1400" spc="-1">
                <a:solidFill>
                  <a:srgbClr val="49585C"/>
                </a:solidFill>
                <a:latin typeface="Rubik Regular"/>
              </a:rPr>
              <a:t>Abb. 25</a:t>
            </a:r>
            <a:endParaRPr lang="de-DE" sz="140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PhAnim="0">
  <p:cSld>
    <p:bg>
      <p:bgPr>
        <a:solidFill>
          <a:srgbClr val="FFFFFF"/>
        </a:solidFill>
        <a:effectLst/>
      </p:bgPr>
    </p:bg>
    <p:spTree>
      <p:nvGrpSpPr>
        <p:cNvPr id="1" name=""/>
        <p:cNvGrpSpPr/>
        <p:nvPr/>
      </p:nvGrpSpPr>
      <p:grpSpPr bwMode="auto">
        <a:xfrm>
          <a:off x="0" y="0"/>
          <a:ext cx="0" cy="0"/>
          <a:chOff x="0" y="0"/>
          <a:chExt cx="0" cy="0"/>
        </a:xfrm>
      </p:grpSpPr>
      <p:sp>
        <p:nvSpPr>
          <p:cNvPr id="461947276" name="CustomShape 2"/>
          <p:cNvSpPr/>
          <p:nvPr/>
        </p:nvSpPr>
        <p:spPr bwMode="auto">
          <a:xfrm>
            <a:off x="504000" y="718200"/>
            <a:ext cx="9070560" cy="426960"/>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nSpc>
                <a:spcPct val="100000"/>
              </a:lnSpc>
              <a:defRPr/>
            </a:pPr>
            <a:endParaRPr lang="de-DE" sz="2800" b="0" strike="noStrike" spc="-1">
              <a:latin typeface="Arial"/>
            </a:endParaRPr>
          </a:p>
        </p:txBody>
      </p:sp>
      <p:sp>
        <p:nvSpPr>
          <p:cNvPr id="1745166150" name="Line 3"/>
          <p:cNvSpPr/>
          <p:nvPr/>
        </p:nvSpPr>
        <p:spPr bwMode="auto">
          <a:xfrm>
            <a:off x="4319640" y="1080360"/>
            <a:ext cx="5184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sp>
        <p:nvSpPr>
          <p:cNvPr id="2046533411" name="Line 5"/>
          <p:cNvSpPr/>
          <p:nvPr/>
        </p:nvSpPr>
        <p:spPr bwMode="auto">
          <a:xfrm>
            <a:off x="575640" y="6768000"/>
            <a:ext cx="9000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pic>
        <p:nvPicPr>
          <p:cNvPr id="1568195182" name="image1.png"/>
          <p:cNvPicPr/>
          <p:nvPr/>
        </p:nvPicPr>
        <p:blipFill rotWithShape="1">
          <a:blip r:embed="rId3"/>
          <a:stretch/>
        </p:blipFill>
        <p:spPr bwMode="auto">
          <a:xfrm>
            <a:off x="576000" y="6840360"/>
            <a:ext cx="4512960" cy="647280"/>
          </a:xfrm>
          <a:prstGeom prst="rect">
            <a:avLst/>
          </a:prstGeom>
          <a:ln w="12600">
            <a:noFill/>
          </a:ln>
        </p:spPr>
      </p:pic>
      <p:sp>
        <p:nvSpPr>
          <p:cNvPr id="1390979947" name="CustomShape 8"/>
          <p:cNvSpPr/>
          <p:nvPr/>
        </p:nvSpPr>
        <p:spPr bwMode="auto">
          <a:xfrm>
            <a:off x="5904000" y="6915240"/>
            <a:ext cx="3671640" cy="284400"/>
          </a:xfrm>
          <a:prstGeom prst="rect">
            <a:avLst/>
          </a:prstGeom>
          <a:noFill/>
          <a:ln>
            <a:noFill/>
          </a:ln>
        </p:spPr>
        <p:style>
          <a:lnRef idx="0">
            <a:srgbClr val="000000"/>
          </a:lnRef>
          <a:fillRef idx="0">
            <a:srgbClr val="000000"/>
          </a:fillRef>
          <a:effectRef idx="0">
            <a:srgbClr val="000000"/>
          </a:effectRef>
          <a:fontRef idx="minor"/>
        </p:style>
        <p:txBody>
          <a:bodyPr lIns="90000" tIns="45000" rIns="90000" bIns="45000"/>
          <a:lstStyle/>
          <a:p>
            <a:pPr algn="r">
              <a:lnSpc>
                <a:spcPct val="100000"/>
              </a:lnSpc>
              <a:defRPr/>
            </a:pPr>
            <a:r>
              <a:rPr lang="de-DE" sz="1200" b="0" strike="noStrike" spc="-1">
                <a:solidFill>
                  <a:srgbClr val="198268"/>
                </a:solidFill>
                <a:latin typeface="Rubik"/>
              </a:rPr>
              <a:t>www.bne-box.de    |    Folie 23 von 36</a:t>
            </a:r>
            <a:endParaRPr lang="de-DE" sz="1200" b="0" strike="noStrike" spc="-1">
              <a:latin typeface="Arial"/>
            </a:endParaRPr>
          </a:p>
        </p:txBody>
      </p:sp>
      <p:pic>
        <p:nvPicPr>
          <p:cNvPr id="234117528" name="Grafik 1" descr="Ein Bild, das Kugel enthält.&#10;&#10;KI-generierte Inhalte können fehlerhaft sein."/>
          <p:cNvPicPr>
            <a:picLocks noChangeAspect="1"/>
          </p:cNvPicPr>
          <p:nvPr/>
        </p:nvPicPr>
        <p:blipFill rotWithShape="1">
          <a:blip r:embed="rId4"/>
          <a:stretch/>
        </p:blipFill>
        <p:spPr bwMode="auto">
          <a:xfrm>
            <a:off x="1076394" y="1697586"/>
            <a:ext cx="7918312" cy="4439620"/>
          </a:xfrm>
          <a:prstGeom prst="rect">
            <a:avLst/>
          </a:prstGeom>
        </p:spPr>
      </p:pic>
      <p:sp>
        <p:nvSpPr>
          <p:cNvPr id="1893396616" name="Textfeld 2"/>
          <p:cNvSpPr txBox="1"/>
          <p:nvPr/>
        </p:nvSpPr>
        <p:spPr bwMode="auto">
          <a:xfrm>
            <a:off x="8994706" y="5803874"/>
            <a:ext cx="744819" cy="307777"/>
          </a:xfrm>
          <a:prstGeom prst="rect">
            <a:avLst/>
          </a:prstGeom>
          <a:noFill/>
        </p:spPr>
        <p:txBody>
          <a:bodyPr wrap="none" rtlCol="0">
            <a:spAutoFit/>
          </a:bodyPr>
          <a:lstStyle/>
          <a:p>
            <a:pPr>
              <a:defRPr/>
            </a:pPr>
            <a:r>
              <a:rPr lang="de-DE" sz="1400" spc="-1">
                <a:solidFill>
                  <a:srgbClr val="49585C"/>
                </a:solidFill>
                <a:latin typeface="Rubik Regular"/>
              </a:rPr>
              <a:t>Abb. 26</a:t>
            </a:r>
            <a:endParaRPr lang="de-DE" sz="140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PhAnim="0">
  <p:cSld>
    <p:bg>
      <p:bgPr>
        <a:solidFill>
          <a:srgbClr val="FFFFFF"/>
        </a:solidFill>
        <a:effectLst/>
      </p:bgPr>
    </p:bg>
    <p:spTree>
      <p:nvGrpSpPr>
        <p:cNvPr id="1" name=""/>
        <p:cNvGrpSpPr/>
        <p:nvPr/>
      </p:nvGrpSpPr>
      <p:grpSpPr bwMode="auto">
        <a:xfrm>
          <a:off x="0" y="0"/>
          <a:ext cx="0" cy="0"/>
          <a:chOff x="0" y="0"/>
          <a:chExt cx="0" cy="0"/>
        </a:xfrm>
      </p:grpSpPr>
      <p:sp>
        <p:nvSpPr>
          <p:cNvPr id="789159491" name="CustomShape 2"/>
          <p:cNvSpPr/>
          <p:nvPr/>
        </p:nvSpPr>
        <p:spPr bwMode="auto">
          <a:xfrm>
            <a:off x="504000" y="718200"/>
            <a:ext cx="9070560" cy="426960"/>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nSpc>
                <a:spcPct val="100000"/>
              </a:lnSpc>
              <a:defRPr/>
            </a:pPr>
            <a:endParaRPr lang="de-DE" sz="2800" b="0" strike="noStrike" spc="-1">
              <a:latin typeface="Arial"/>
            </a:endParaRPr>
          </a:p>
        </p:txBody>
      </p:sp>
      <p:sp>
        <p:nvSpPr>
          <p:cNvPr id="1193604922" name="Line 3"/>
          <p:cNvSpPr/>
          <p:nvPr/>
        </p:nvSpPr>
        <p:spPr bwMode="auto">
          <a:xfrm>
            <a:off x="4319640" y="1080360"/>
            <a:ext cx="5184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sp>
        <p:nvSpPr>
          <p:cNvPr id="2108784710" name="Line 5"/>
          <p:cNvSpPr/>
          <p:nvPr/>
        </p:nvSpPr>
        <p:spPr bwMode="auto">
          <a:xfrm>
            <a:off x="575640" y="6768000"/>
            <a:ext cx="9000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pic>
        <p:nvPicPr>
          <p:cNvPr id="583757296" name="image1.png"/>
          <p:cNvPicPr/>
          <p:nvPr/>
        </p:nvPicPr>
        <p:blipFill rotWithShape="1">
          <a:blip r:embed="rId3"/>
          <a:stretch/>
        </p:blipFill>
        <p:spPr bwMode="auto">
          <a:xfrm>
            <a:off x="576000" y="6840360"/>
            <a:ext cx="4512960" cy="647280"/>
          </a:xfrm>
          <a:prstGeom prst="rect">
            <a:avLst/>
          </a:prstGeom>
          <a:ln w="12600">
            <a:noFill/>
          </a:ln>
        </p:spPr>
      </p:pic>
      <p:sp>
        <p:nvSpPr>
          <p:cNvPr id="2089533931" name="CustomShape 8"/>
          <p:cNvSpPr/>
          <p:nvPr/>
        </p:nvSpPr>
        <p:spPr bwMode="auto">
          <a:xfrm>
            <a:off x="5904000" y="6915240"/>
            <a:ext cx="3671640" cy="284400"/>
          </a:xfrm>
          <a:prstGeom prst="rect">
            <a:avLst/>
          </a:prstGeom>
          <a:noFill/>
          <a:ln>
            <a:noFill/>
          </a:ln>
        </p:spPr>
        <p:style>
          <a:lnRef idx="0">
            <a:srgbClr val="000000"/>
          </a:lnRef>
          <a:fillRef idx="0">
            <a:srgbClr val="000000"/>
          </a:fillRef>
          <a:effectRef idx="0">
            <a:srgbClr val="000000"/>
          </a:effectRef>
          <a:fontRef idx="minor"/>
        </p:style>
        <p:txBody>
          <a:bodyPr lIns="90000" tIns="45000" rIns="90000" bIns="45000"/>
          <a:lstStyle/>
          <a:p>
            <a:pPr algn="r">
              <a:lnSpc>
                <a:spcPct val="100000"/>
              </a:lnSpc>
              <a:defRPr/>
            </a:pPr>
            <a:r>
              <a:rPr lang="de-DE" sz="1200" b="0" strike="noStrike" spc="-1">
                <a:solidFill>
                  <a:srgbClr val="198268"/>
                </a:solidFill>
                <a:latin typeface="Rubik"/>
              </a:rPr>
              <a:t>www.bne-box.de    |    Folie 24 von </a:t>
            </a:r>
            <a:r>
              <a:rPr lang="de-DE" sz="1200" spc="-1">
                <a:solidFill>
                  <a:srgbClr val="198268"/>
                </a:solidFill>
                <a:latin typeface="Rubik"/>
              </a:rPr>
              <a:t>36</a:t>
            </a:r>
            <a:endParaRPr lang="de-DE" sz="1200" b="0" strike="noStrike" spc="-1">
              <a:latin typeface="Arial"/>
            </a:endParaRPr>
          </a:p>
        </p:txBody>
      </p:sp>
      <p:pic>
        <p:nvPicPr>
          <p:cNvPr id="1559606339" name="Grafik 1"/>
          <p:cNvPicPr>
            <a:picLocks noChangeAspect="1"/>
          </p:cNvPicPr>
          <p:nvPr/>
        </p:nvPicPr>
        <p:blipFill rotWithShape="1">
          <a:blip r:embed="rId4"/>
          <a:stretch/>
        </p:blipFill>
        <p:spPr bwMode="auto">
          <a:xfrm>
            <a:off x="508508" y="1353838"/>
            <a:ext cx="9066052" cy="5011296"/>
          </a:xfrm>
          <a:prstGeom prst="rect">
            <a:avLst/>
          </a:prstGeom>
        </p:spPr>
      </p:pic>
      <p:sp>
        <p:nvSpPr>
          <p:cNvPr id="1596934925" name="Textfeld 2"/>
          <p:cNvSpPr txBox="1"/>
          <p:nvPr/>
        </p:nvSpPr>
        <p:spPr bwMode="auto">
          <a:xfrm>
            <a:off x="575640" y="6388222"/>
            <a:ext cx="744819" cy="307777"/>
          </a:xfrm>
          <a:prstGeom prst="rect">
            <a:avLst/>
          </a:prstGeom>
          <a:noFill/>
        </p:spPr>
        <p:txBody>
          <a:bodyPr wrap="none" rtlCol="0">
            <a:spAutoFit/>
          </a:bodyPr>
          <a:lstStyle/>
          <a:p>
            <a:pPr>
              <a:defRPr/>
            </a:pPr>
            <a:r>
              <a:rPr lang="de-DE" sz="1400" spc="-1">
                <a:solidFill>
                  <a:srgbClr val="49585C"/>
                </a:solidFill>
                <a:latin typeface="Rubik Regular"/>
              </a:rPr>
              <a:t>Abb. 27</a:t>
            </a:r>
            <a:endParaRPr lang="de-DE" sz="140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PhAnim="0">
  <p:cSld>
    <p:bg>
      <p:bgPr>
        <a:solidFill>
          <a:srgbClr val="FFFFFF"/>
        </a:solidFill>
        <a:effectLst/>
      </p:bgPr>
    </p:bg>
    <p:spTree>
      <p:nvGrpSpPr>
        <p:cNvPr id="1" name=""/>
        <p:cNvGrpSpPr/>
        <p:nvPr/>
      </p:nvGrpSpPr>
      <p:grpSpPr bwMode="auto">
        <a:xfrm>
          <a:off x="0" y="0"/>
          <a:ext cx="0" cy="0"/>
          <a:chOff x="0" y="0"/>
          <a:chExt cx="0" cy="0"/>
        </a:xfrm>
      </p:grpSpPr>
      <p:sp>
        <p:nvSpPr>
          <p:cNvPr id="1415329125" name="CustomShape 2"/>
          <p:cNvSpPr/>
          <p:nvPr/>
        </p:nvSpPr>
        <p:spPr bwMode="auto">
          <a:xfrm>
            <a:off x="504000" y="718200"/>
            <a:ext cx="9070560" cy="426960"/>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nSpc>
                <a:spcPct val="100000"/>
              </a:lnSpc>
              <a:defRPr/>
            </a:pPr>
            <a:endParaRPr lang="de-DE" sz="2800" b="0" strike="noStrike" spc="-1">
              <a:latin typeface="Arial"/>
            </a:endParaRPr>
          </a:p>
        </p:txBody>
      </p:sp>
      <p:sp>
        <p:nvSpPr>
          <p:cNvPr id="1698508823" name="Line 3"/>
          <p:cNvSpPr/>
          <p:nvPr/>
        </p:nvSpPr>
        <p:spPr bwMode="auto">
          <a:xfrm>
            <a:off x="4319640" y="1080360"/>
            <a:ext cx="5184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sp>
        <p:nvSpPr>
          <p:cNvPr id="182095278" name="Line 5"/>
          <p:cNvSpPr/>
          <p:nvPr/>
        </p:nvSpPr>
        <p:spPr bwMode="auto">
          <a:xfrm>
            <a:off x="575640" y="6768000"/>
            <a:ext cx="9000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pic>
        <p:nvPicPr>
          <p:cNvPr id="1519768362" name="image1.png"/>
          <p:cNvPicPr/>
          <p:nvPr/>
        </p:nvPicPr>
        <p:blipFill rotWithShape="1">
          <a:blip r:embed="rId3"/>
          <a:stretch/>
        </p:blipFill>
        <p:spPr bwMode="auto">
          <a:xfrm>
            <a:off x="576000" y="6840360"/>
            <a:ext cx="4512960" cy="647280"/>
          </a:xfrm>
          <a:prstGeom prst="rect">
            <a:avLst/>
          </a:prstGeom>
          <a:ln w="12600">
            <a:noFill/>
          </a:ln>
        </p:spPr>
      </p:pic>
      <p:sp>
        <p:nvSpPr>
          <p:cNvPr id="520042393" name="CustomShape 8"/>
          <p:cNvSpPr/>
          <p:nvPr/>
        </p:nvSpPr>
        <p:spPr bwMode="auto">
          <a:xfrm>
            <a:off x="5904000" y="6915240"/>
            <a:ext cx="3671640" cy="284400"/>
          </a:xfrm>
          <a:prstGeom prst="rect">
            <a:avLst/>
          </a:prstGeom>
          <a:noFill/>
          <a:ln>
            <a:noFill/>
          </a:ln>
        </p:spPr>
        <p:style>
          <a:lnRef idx="0">
            <a:srgbClr val="000000"/>
          </a:lnRef>
          <a:fillRef idx="0">
            <a:srgbClr val="000000"/>
          </a:fillRef>
          <a:effectRef idx="0">
            <a:srgbClr val="000000"/>
          </a:effectRef>
          <a:fontRef idx="minor"/>
        </p:style>
        <p:txBody>
          <a:bodyPr lIns="90000" tIns="45000" rIns="90000" bIns="45000"/>
          <a:lstStyle/>
          <a:p>
            <a:pPr algn="r">
              <a:lnSpc>
                <a:spcPct val="100000"/>
              </a:lnSpc>
              <a:defRPr/>
            </a:pPr>
            <a:r>
              <a:rPr lang="de-DE" sz="1200" b="0" strike="noStrike" spc="-1">
                <a:solidFill>
                  <a:srgbClr val="198268"/>
                </a:solidFill>
                <a:latin typeface="Rubik"/>
              </a:rPr>
              <a:t>www.bne-box.de    |    Folie 25 von </a:t>
            </a:r>
            <a:r>
              <a:rPr lang="de-DE" sz="1200" spc="-1">
                <a:solidFill>
                  <a:srgbClr val="198268"/>
                </a:solidFill>
                <a:latin typeface="Rubik"/>
              </a:rPr>
              <a:t>36</a:t>
            </a:r>
            <a:endParaRPr lang="de-DE" sz="1200" b="0" strike="noStrike" spc="-1">
              <a:latin typeface="Arial"/>
            </a:endParaRPr>
          </a:p>
        </p:txBody>
      </p:sp>
      <p:pic>
        <p:nvPicPr>
          <p:cNvPr id="1295994990" name="Grafik 1"/>
          <p:cNvPicPr>
            <a:picLocks noChangeAspect="1"/>
          </p:cNvPicPr>
          <p:nvPr/>
        </p:nvPicPr>
        <p:blipFill rotWithShape="1">
          <a:blip r:embed="rId4"/>
          <a:stretch/>
        </p:blipFill>
        <p:spPr bwMode="auto">
          <a:xfrm>
            <a:off x="2899820" y="2366528"/>
            <a:ext cx="4271460" cy="2361066"/>
          </a:xfrm>
          <a:prstGeom prst="rect">
            <a:avLst/>
          </a:prstGeom>
        </p:spPr>
      </p:pic>
      <p:sp>
        <p:nvSpPr>
          <p:cNvPr id="2053219953" name="CustomShape 4"/>
          <p:cNvSpPr/>
          <p:nvPr/>
        </p:nvSpPr>
        <p:spPr bwMode="auto">
          <a:xfrm>
            <a:off x="504000" y="1106769"/>
            <a:ext cx="7967217" cy="539315"/>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nSpc>
                <a:spcPct val="114999"/>
              </a:lnSpc>
              <a:spcAft>
                <a:spcPts val="1000"/>
              </a:spcAft>
              <a:defRPr/>
            </a:pPr>
            <a:r>
              <a:rPr lang="de-DE" sz="2400" b="1" spc="-1">
                <a:solidFill>
                  <a:srgbClr val="198268"/>
                </a:solidFill>
                <a:latin typeface="Rubik Regular"/>
                <a:ea typeface="Calibri"/>
                <a:cs typeface="Times New Roman"/>
              </a:rPr>
              <a:t>3.3 Die Oberflächenspannung</a:t>
            </a:r>
            <a:endParaRPr lang="de-DE" sz="2400" b="1">
              <a:latin typeface="Calibri"/>
              <a:ea typeface="Calibri"/>
              <a:cs typeface="Times New Roman"/>
            </a:endParaRPr>
          </a:p>
        </p:txBody>
      </p:sp>
      <p:sp>
        <p:nvSpPr>
          <p:cNvPr id="1802913959" name="CustomShape 4"/>
          <p:cNvSpPr/>
          <p:nvPr/>
        </p:nvSpPr>
        <p:spPr bwMode="auto">
          <a:xfrm>
            <a:off x="504000" y="1529754"/>
            <a:ext cx="9447522" cy="731284"/>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nSpc>
                <a:spcPct val="114999"/>
              </a:lnSpc>
              <a:spcAft>
                <a:spcPts val="1000"/>
              </a:spcAft>
              <a:defRPr/>
            </a:pPr>
            <a:r>
              <a:rPr lang="de-DE" sz="2000" spc="-1">
                <a:solidFill>
                  <a:srgbClr val="49585C"/>
                </a:solidFill>
                <a:latin typeface="Rubik Regular"/>
                <a:ea typeface="Calibri"/>
                <a:cs typeface="Times New Roman"/>
              </a:rPr>
              <a:t>Wenn man Wasser auf eine glatte Fläche gibt, dann sehen wir Wassertropfen. Auf Stoffebene heißt dieses Phänomen Oberflächenspannung.</a:t>
            </a:r>
            <a:endParaRPr lang="de-DE" sz="2000">
              <a:latin typeface="Calibri"/>
              <a:ea typeface="Calibri"/>
              <a:cs typeface="Times New Roman"/>
            </a:endParaRPr>
          </a:p>
        </p:txBody>
      </p:sp>
      <p:sp>
        <p:nvSpPr>
          <p:cNvPr id="386350042" name="CustomShape 4"/>
          <p:cNvSpPr/>
          <p:nvPr/>
        </p:nvSpPr>
        <p:spPr bwMode="auto">
          <a:xfrm>
            <a:off x="490860" y="5045713"/>
            <a:ext cx="9000360" cy="1511820"/>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gn="just">
              <a:lnSpc>
                <a:spcPct val="114999"/>
              </a:lnSpc>
              <a:spcAft>
                <a:spcPts val="1000"/>
              </a:spcAft>
              <a:defRPr/>
            </a:pPr>
            <a:r>
              <a:rPr lang="de-DE" b="1" spc="-1">
                <a:solidFill>
                  <a:srgbClr val="49585C"/>
                </a:solidFill>
                <a:latin typeface="Rubik Regular"/>
                <a:ea typeface="Calibri"/>
                <a:cs typeface="Times New Roman"/>
              </a:rPr>
              <a:t>Merke: </a:t>
            </a:r>
            <a:r>
              <a:rPr lang="de-DE" spc="-1">
                <a:solidFill>
                  <a:srgbClr val="49585C"/>
                </a:solidFill>
                <a:latin typeface="Rubik Regular"/>
                <a:ea typeface="Calibri"/>
                <a:cs typeface="Times New Roman"/>
              </a:rPr>
              <a:t>Die Oberflächenspannung ist die Folge der Ausbildung von Wasserstoffbrücken zwischen Wasser-Molekülen. Die Wasser-Moleküle an der Oberfläche können weniger H-Brücken ausbilden als die inneren Wassermoleküle. Durch diese Wechselwirkung wird die Oberfläche eines Wasservolumens immer möglichst klein gehalten, denn dann sind möglichst wenig Moleküle am Rand. Die Oberfläche wölbt sich.</a:t>
            </a:r>
            <a:endParaRPr lang="de-DE" b="1">
              <a:latin typeface="Calibri"/>
              <a:ea typeface="Calibri"/>
              <a:cs typeface="Times New Roman"/>
            </a:endParaRPr>
          </a:p>
        </p:txBody>
      </p:sp>
      <p:sp>
        <p:nvSpPr>
          <p:cNvPr id="1896810066" name="Textfeld 5"/>
          <p:cNvSpPr txBox="1"/>
          <p:nvPr/>
        </p:nvSpPr>
        <p:spPr bwMode="auto">
          <a:xfrm>
            <a:off x="7236785" y="4336620"/>
            <a:ext cx="744819" cy="307777"/>
          </a:xfrm>
          <a:prstGeom prst="rect">
            <a:avLst/>
          </a:prstGeom>
          <a:noFill/>
        </p:spPr>
        <p:txBody>
          <a:bodyPr wrap="none" rtlCol="0">
            <a:spAutoFit/>
          </a:bodyPr>
          <a:lstStyle/>
          <a:p>
            <a:pPr>
              <a:defRPr/>
            </a:pPr>
            <a:r>
              <a:rPr lang="de-DE" sz="1400" spc="-1">
                <a:solidFill>
                  <a:srgbClr val="49585C"/>
                </a:solidFill>
                <a:latin typeface="Rubik Regular"/>
              </a:rPr>
              <a:t>Abb. 27</a:t>
            </a:r>
            <a:endParaRPr lang="de-DE" sz="140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PhAnim="0">
  <p:cSld>
    <p:bg>
      <p:bgPr>
        <a:solidFill>
          <a:srgbClr val="FFFFFF"/>
        </a:solidFill>
        <a:effectLst/>
      </p:bgPr>
    </p:bg>
    <p:spTree>
      <p:nvGrpSpPr>
        <p:cNvPr id="1" name=""/>
        <p:cNvGrpSpPr/>
        <p:nvPr/>
      </p:nvGrpSpPr>
      <p:grpSpPr bwMode="auto">
        <a:xfrm>
          <a:off x="0" y="0"/>
          <a:ext cx="0" cy="0"/>
          <a:chOff x="0" y="0"/>
          <a:chExt cx="0" cy="0"/>
        </a:xfrm>
      </p:grpSpPr>
      <p:sp>
        <p:nvSpPr>
          <p:cNvPr id="163358124" name="CustomShape 2"/>
          <p:cNvSpPr/>
          <p:nvPr/>
        </p:nvSpPr>
        <p:spPr bwMode="auto">
          <a:xfrm>
            <a:off x="504000" y="718200"/>
            <a:ext cx="9070560" cy="426960"/>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nSpc>
                <a:spcPct val="100000"/>
              </a:lnSpc>
              <a:defRPr/>
            </a:pPr>
            <a:endParaRPr lang="de-DE" sz="2800" b="0" strike="noStrike" spc="-1">
              <a:latin typeface="Arial"/>
            </a:endParaRPr>
          </a:p>
        </p:txBody>
      </p:sp>
      <p:sp>
        <p:nvSpPr>
          <p:cNvPr id="390092514" name="Line 3"/>
          <p:cNvSpPr/>
          <p:nvPr/>
        </p:nvSpPr>
        <p:spPr bwMode="auto">
          <a:xfrm>
            <a:off x="4319640" y="1080360"/>
            <a:ext cx="5184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sp>
        <p:nvSpPr>
          <p:cNvPr id="1763847420" name="Line 5"/>
          <p:cNvSpPr/>
          <p:nvPr/>
        </p:nvSpPr>
        <p:spPr bwMode="auto">
          <a:xfrm>
            <a:off x="575640" y="6768000"/>
            <a:ext cx="9000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pic>
        <p:nvPicPr>
          <p:cNvPr id="1143767237" name="image1.png"/>
          <p:cNvPicPr/>
          <p:nvPr/>
        </p:nvPicPr>
        <p:blipFill rotWithShape="1">
          <a:blip r:embed="rId3"/>
          <a:stretch/>
        </p:blipFill>
        <p:spPr bwMode="auto">
          <a:xfrm>
            <a:off x="576000" y="6840360"/>
            <a:ext cx="4512960" cy="647280"/>
          </a:xfrm>
          <a:prstGeom prst="rect">
            <a:avLst/>
          </a:prstGeom>
          <a:ln w="12600">
            <a:noFill/>
          </a:ln>
        </p:spPr>
      </p:pic>
      <p:sp>
        <p:nvSpPr>
          <p:cNvPr id="503980140" name="CustomShape 8"/>
          <p:cNvSpPr/>
          <p:nvPr/>
        </p:nvSpPr>
        <p:spPr bwMode="auto">
          <a:xfrm>
            <a:off x="5904000" y="6915240"/>
            <a:ext cx="3671640" cy="284400"/>
          </a:xfrm>
          <a:prstGeom prst="rect">
            <a:avLst/>
          </a:prstGeom>
          <a:noFill/>
          <a:ln>
            <a:noFill/>
          </a:ln>
        </p:spPr>
        <p:style>
          <a:lnRef idx="0">
            <a:srgbClr val="000000"/>
          </a:lnRef>
          <a:fillRef idx="0">
            <a:srgbClr val="000000"/>
          </a:fillRef>
          <a:effectRef idx="0">
            <a:srgbClr val="000000"/>
          </a:effectRef>
          <a:fontRef idx="minor"/>
        </p:style>
        <p:txBody>
          <a:bodyPr lIns="90000" tIns="45000" rIns="90000" bIns="45000"/>
          <a:lstStyle/>
          <a:p>
            <a:pPr algn="r">
              <a:lnSpc>
                <a:spcPct val="100000"/>
              </a:lnSpc>
              <a:defRPr/>
            </a:pPr>
            <a:r>
              <a:rPr lang="de-DE" sz="1200" b="0" strike="noStrike" spc="-1">
                <a:solidFill>
                  <a:srgbClr val="198268"/>
                </a:solidFill>
                <a:latin typeface="Rubik"/>
              </a:rPr>
              <a:t>www.bne-box.de    |    Folie 26 von </a:t>
            </a:r>
            <a:r>
              <a:rPr lang="de-DE" sz="1200" spc="-1">
                <a:solidFill>
                  <a:srgbClr val="198268"/>
                </a:solidFill>
                <a:latin typeface="Rubik"/>
              </a:rPr>
              <a:t>36</a:t>
            </a:r>
            <a:endParaRPr lang="de-DE" sz="1200" b="0" strike="noStrike" spc="-1">
              <a:latin typeface="Arial"/>
            </a:endParaRPr>
          </a:p>
        </p:txBody>
      </p:sp>
      <p:sp>
        <p:nvSpPr>
          <p:cNvPr id="1095731507" name="CustomShape 4"/>
          <p:cNvSpPr/>
          <p:nvPr/>
        </p:nvSpPr>
        <p:spPr bwMode="auto">
          <a:xfrm>
            <a:off x="1051941" y="1507321"/>
            <a:ext cx="7967217" cy="4282080"/>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gn="ctr">
              <a:defRPr/>
            </a:pPr>
            <a:r>
              <a:rPr lang="de-DE" sz="3200" b="1" spc="-1">
                <a:solidFill>
                  <a:srgbClr val="198268"/>
                </a:solidFill>
                <a:latin typeface="Rubik Regular"/>
                <a:cs typeface="Times New Roman"/>
              </a:rPr>
              <a:t>Wasser – ein besonderer Stoff mit großen Auswirkungen für Lebewesen.</a:t>
            </a:r>
            <a:endParaRPr/>
          </a:p>
          <a:p>
            <a:pPr algn="ctr">
              <a:defRPr/>
            </a:pPr>
            <a:endParaRPr lang="de-DE" sz="3200" b="1" spc="-1">
              <a:solidFill>
                <a:srgbClr val="198268"/>
              </a:solidFill>
              <a:latin typeface="Rubik Regular"/>
              <a:cs typeface="Times New Roman"/>
            </a:endParaRPr>
          </a:p>
          <a:p>
            <a:pPr algn="ctr">
              <a:defRPr/>
            </a:pPr>
            <a:r>
              <a:rPr lang="de-DE" sz="2400" b="1" spc="-1">
                <a:solidFill>
                  <a:srgbClr val="198268"/>
                </a:solidFill>
                <a:latin typeface="Rubik Regular"/>
                <a:cs typeface="Times New Roman"/>
              </a:rPr>
              <a:t>Beeinflusst dieser Stoff auch unser Leben nachhaltig?</a:t>
            </a:r>
            <a:endParaRPr lang="de-DE" sz="240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PhAnim="0">
  <p:cSld>
    <p:bg>
      <p:bgPr>
        <a:solidFill>
          <a:srgbClr val="FFFFFF"/>
        </a:solidFill>
        <a:effectLst/>
      </p:bgPr>
    </p:bg>
    <p:spTree>
      <p:nvGrpSpPr>
        <p:cNvPr id="1" name=""/>
        <p:cNvGrpSpPr/>
        <p:nvPr/>
      </p:nvGrpSpPr>
      <p:grpSpPr bwMode="auto">
        <a:xfrm>
          <a:off x="0" y="0"/>
          <a:ext cx="0" cy="0"/>
          <a:chOff x="0" y="0"/>
          <a:chExt cx="0" cy="0"/>
        </a:xfrm>
      </p:grpSpPr>
      <p:sp>
        <p:nvSpPr>
          <p:cNvPr id="711193059" name="CustomShape 2"/>
          <p:cNvSpPr/>
          <p:nvPr/>
        </p:nvSpPr>
        <p:spPr bwMode="auto">
          <a:xfrm>
            <a:off x="504000" y="718200"/>
            <a:ext cx="9070560" cy="426960"/>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nSpc>
                <a:spcPct val="100000"/>
              </a:lnSpc>
              <a:defRPr/>
            </a:pPr>
            <a:endParaRPr lang="de-DE" sz="2800" b="0" strike="noStrike" spc="-1">
              <a:latin typeface="Arial"/>
            </a:endParaRPr>
          </a:p>
        </p:txBody>
      </p:sp>
      <p:sp>
        <p:nvSpPr>
          <p:cNvPr id="1151948124" name="Line 3"/>
          <p:cNvSpPr/>
          <p:nvPr/>
        </p:nvSpPr>
        <p:spPr bwMode="auto">
          <a:xfrm>
            <a:off x="4319640" y="1080360"/>
            <a:ext cx="5184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sp>
        <p:nvSpPr>
          <p:cNvPr id="1619409606" name="Line 5"/>
          <p:cNvSpPr/>
          <p:nvPr/>
        </p:nvSpPr>
        <p:spPr bwMode="auto">
          <a:xfrm>
            <a:off x="575640" y="6768000"/>
            <a:ext cx="9000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pic>
        <p:nvPicPr>
          <p:cNvPr id="1398155875" name="image1.png"/>
          <p:cNvPicPr/>
          <p:nvPr/>
        </p:nvPicPr>
        <p:blipFill rotWithShape="1">
          <a:blip r:embed="rId3"/>
          <a:stretch/>
        </p:blipFill>
        <p:spPr bwMode="auto">
          <a:xfrm>
            <a:off x="576000" y="6840360"/>
            <a:ext cx="4512960" cy="647280"/>
          </a:xfrm>
          <a:prstGeom prst="rect">
            <a:avLst/>
          </a:prstGeom>
          <a:ln w="12600">
            <a:noFill/>
          </a:ln>
        </p:spPr>
      </p:pic>
      <p:sp>
        <p:nvSpPr>
          <p:cNvPr id="1457687746" name="CustomShape 8"/>
          <p:cNvSpPr/>
          <p:nvPr/>
        </p:nvSpPr>
        <p:spPr bwMode="auto">
          <a:xfrm>
            <a:off x="5904000" y="6915240"/>
            <a:ext cx="3671640" cy="284400"/>
          </a:xfrm>
          <a:prstGeom prst="rect">
            <a:avLst/>
          </a:prstGeom>
          <a:noFill/>
          <a:ln>
            <a:noFill/>
          </a:ln>
        </p:spPr>
        <p:style>
          <a:lnRef idx="0">
            <a:srgbClr val="000000"/>
          </a:lnRef>
          <a:fillRef idx="0">
            <a:srgbClr val="000000"/>
          </a:fillRef>
          <a:effectRef idx="0">
            <a:srgbClr val="000000"/>
          </a:effectRef>
          <a:fontRef idx="minor"/>
        </p:style>
        <p:txBody>
          <a:bodyPr lIns="90000" tIns="45000" rIns="90000" bIns="45000"/>
          <a:lstStyle/>
          <a:p>
            <a:pPr algn="r">
              <a:lnSpc>
                <a:spcPct val="100000"/>
              </a:lnSpc>
              <a:defRPr/>
            </a:pPr>
            <a:r>
              <a:rPr lang="de-DE" sz="1200" b="0" strike="noStrike" spc="-1">
                <a:solidFill>
                  <a:srgbClr val="198268"/>
                </a:solidFill>
                <a:latin typeface="Rubik"/>
              </a:rPr>
              <a:t>www.bne-box.de    |    Folie 27 von </a:t>
            </a:r>
            <a:r>
              <a:rPr lang="de-DE" sz="1200" spc="-1">
                <a:solidFill>
                  <a:srgbClr val="198268"/>
                </a:solidFill>
                <a:latin typeface="Rubik"/>
              </a:rPr>
              <a:t>36</a:t>
            </a:r>
            <a:endParaRPr lang="de-DE" sz="1200" b="0" strike="noStrike" spc="-1">
              <a:latin typeface="Arial"/>
            </a:endParaRPr>
          </a:p>
        </p:txBody>
      </p:sp>
      <p:sp>
        <p:nvSpPr>
          <p:cNvPr id="1985823839" name="CustomShape 4"/>
          <p:cNvSpPr/>
          <p:nvPr/>
        </p:nvSpPr>
        <p:spPr bwMode="auto">
          <a:xfrm>
            <a:off x="504000" y="1214687"/>
            <a:ext cx="7967217" cy="426241"/>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nSpc>
                <a:spcPct val="114999"/>
              </a:lnSpc>
              <a:spcAft>
                <a:spcPts val="1000"/>
              </a:spcAft>
              <a:defRPr/>
            </a:pPr>
            <a:r>
              <a:rPr lang="de-DE" sz="2400" b="1" spc="-1">
                <a:solidFill>
                  <a:srgbClr val="198268"/>
                </a:solidFill>
                <a:latin typeface="Rubik Regular"/>
                <a:ea typeface="Calibri"/>
                <a:cs typeface="Times New Roman"/>
              </a:rPr>
              <a:t>Inwiefern hat Wasser Auswirkungen auf mich?</a:t>
            </a:r>
            <a:endParaRPr lang="de-DE" sz="2400" b="1">
              <a:latin typeface="Calibri"/>
              <a:ea typeface="Calibri"/>
              <a:cs typeface="Times New Roman"/>
            </a:endParaRPr>
          </a:p>
        </p:txBody>
      </p:sp>
      <p:sp>
        <p:nvSpPr>
          <p:cNvPr id="1577081447" name="CustomShape 4"/>
          <p:cNvSpPr/>
          <p:nvPr/>
        </p:nvSpPr>
        <p:spPr bwMode="auto">
          <a:xfrm>
            <a:off x="575640" y="2818375"/>
            <a:ext cx="7967217" cy="1919749"/>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defRPr/>
            </a:pPr>
            <a:r>
              <a:rPr lang="de-DE" sz="2800" spc="-1">
                <a:solidFill>
                  <a:srgbClr val="49585C"/>
                </a:solidFill>
                <a:latin typeface="Rubik Regular"/>
                <a:cs typeface="Times New Roman"/>
              </a:rPr>
              <a:t>Wo wird in unserer Schule Wasser gebraucht?                                 (3 Antwortmöglichkeiten)</a:t>
            </a:r>
            <a:endParaRPr/>
          </a:p>
          <a:p>
            <a:pPr>
              <a:defRPr/>
            </a:pPr>
            <a:endParaRPr lang="de-DE" sz="2800" spc="-1">
              <a:solidFill>
                <a:srgbClr val="49585C"/>
              </a:solidFill>
              <a:latin typeface="Rubik Regular"/>
              <a:cs typeface="Times New Roman"/>
            </a:endParaRPr>
          </a:p>
          <a:p>
            <a:pPr>
              <a:defRPr/>
            </a:pPr>
            <a:r>
              <a:rPr lang="de-DE" sz="2800" spc="-1">
                <a:solidFill>
                  <a:srgbClr val="49585C"/>
                </a:solidFill>
                <a:latin typeface="Rubik Regular"/>
                <a:cs typeface="Times New Roman"/>
              </a:rPr>
              <a:t>Inwiefern beeinflusst mich Wasser in meinem Alltag? (2 Antwortmöglichkeiten)</a:t>
            </a:r>
            <a:endParaRPr lang="de-DE" sz="280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PhAnim="0">
  <p:cSld>
    <p:bg>
      <p:bgPr>
        <a:solidFill>
          <a:srgbClr val="FFFFFF"/>
        </a:solidFill>
        <a:effectLst/>
      </p:bgPr>
    </p:bg>
    <p:spTree>
      <p:nvGrpSpPr>
        <p:cNvPr id="1" name=""/>
        <p:cNvGrpSpPr/>
        <p:nvPr/>
      </p:nvGrpSpPr>
      <p:grpSpPr bwMode="auto">
        <a:xfrm>
          <a:off x="0" y="0"/>
          <a:ext cx="0" cy="0"/>
          <a:chOff x="0" y="0"/>
          <a:chExt cx="0" cy="0"/>
        </a:xfrm>
      </p:grpSpPr>
      <p:sp>
        <p:nvSpPr>
          <p:cNvPr id="195535075" name="CustomShape 2"/>
          <p:cNvSpPr/>
          <p:nvPr/>
        </p:nvSpPr>
        <p:spPr bwMode="auto">
          <a:xfrm>
            <a:off x="504000" y="718200"/>
            <a:ext cx="9070560" cy="426960"/>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nSpc>
                <a:spcPct val="100000"/>
              </a:lnSpc>
              <a:defRPr/>
            </a:pPr>
            <a:endParaRPr lang="de-DE" sz="2800" b="0" strike="noStrike" spc="-1">
              <a:latin typeface="Arial"/>
            </a:endParaRPr>
          </a:p>
        </p:txBody>
      </p:sp>
      <p:sp>
        <p:nvSpPr>
          <p:cNvPr id="1517543008" name="Line 3"/>
          <p:cNvSpPr/>
          <p:nvPr/>
        </p:nvSpPr>
        <p:spPr bwMode="auto">
          <a:xfrm>
            <a:off x="4319640" y="1080360"/>
            <a:ext cx="5184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sp>
        <p:nvSpPr>
          <p:cNvPr id="1876011350" name="Line 5"/>
          <p:cNvSpPr/>
          <p:nvPr/>
        </p:nvSpPr>
        <p:spPr bwMode="auto">
          <a:xfrm>
            <a:off x="575640" y="6768000"/>
            <a:ext cx="9000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pic>
        <p:nvPicPr>
          <p:cNvPr id="1913667451" name="image1.png"/>
          <p:cNvPicPr/>
          <p:nvPr/>
        </p:nvPicPr>
        <p:blipFill rotWithShape="1">
          <a:blip r:embed="rId3"/>
          <a:stretch/>
        </p:blipFill>
        <p:spPr bwMode="auto">
          <a:xfrm>
            <a:off x="576000" y="6840360"/>
            <a:ext cx="4512960" cy="647280"/>
          </a:xfrm>
          <a:prstGeom prst="rect">
            <a:avLst/>
          </a:prstGeom>
          <a:ln w="12600">
            <a:noFill/>
          </a:ln>
        </p:spPr>
      </p:pic>
      <p:sp>
        <p:nvSpPr>
          <p:cNvPr id="247828846" name="CustomShape 8"/>
          <p:cNvSpPr/>
          <p:nvPr/>
        </p:nvSpPr>
        <p:spPr bwMode="auto">
          <a:xfrm>
            <a:off x="5904000" y="6915240"/>
            <a:ext cx="3671640" cy="284400"/>
          </a:xfrm>
          <a:prstGeom prst="rect">
            <a:avLst/>
          </a:prstGeom>
          <a:noFill/>
          <a:ln>
            <a:noFill/>
          </a:ln>
        </p:spPr>
        <p:style>
          <a:lnRef idx="0">
            <a:srgbClr val="000000"/>
          </a:lnRef>
          <a:fillRef idx="0">
            <a:srgbClr val="000000"/>
          </a:fillRef>
          <a:effectRef idx="0">
            <a:srgbClr val="000000"/>
          </a:effectRef>
          <a:fontRef idx="minor"/>
        </p:style>
        <p:txBody>
          <a:bodyPr lIns="90000" tIns="45000" rIns="90000" bIns="45000"/>
          <a:lstStyle/>
          <a:p>
            <a:pPr algn="r">
              <a:lnSpc>
                <a:spcPct val="100000"/>
              </a:lnSpc>
              <a:defRPr/>
            </a:pPr>
            <a:r>
              <a:rPr lang="de-DE" sz="1200" b="0" strike="noStrike" spc="-1">
                <a:solidFill>
                  <a:srgbClr val="198268"/>
                </a:solidFill>
                <a:latin typeface="Rubik"/>
              </a:rPr>
              <a:t>www.bne-box.de    |    Folie 28 von </a:t>
            </a:r>
            <a:r>
              <a:rPr lang="de-DE" sz="1200" spc="-1">
                <a:solidFill>
                  <a:srgbClr val="198268"/>
                </a:solidFill>
                <a:latin typeface="Rubik"/>
              </a:rPr>
              <a:t>36</a:t>
            </a:r>
            <a:endParaRPr lang="de-DE" sz="1200" b="0" strike="noStrike" spc="-1">
              <a:latin typeface="Arial"/>
            </a:endParaRPr>
          </a:p>
        </p:txBody>
      </p:sp>
      <p:sp>
        <p:nvSpPr>
          <p:cNvPr id="2130177499" name="CustomShape 4"/>
          <p:cNvSpPr/>
          <p:nvPr/>
        </p:nvSpPr>
        <p:spPr bwMode="auto">
          <a:xfrm>
            <a:off x="504000" y="1214687"/>
            <a:ext cx="7967217" cy="809284"/>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nSpc>
                <a:spcPct val="114999"/>
              </a:lnSpc>
              <a:spcAft>
                <a:spcPts val="1000"/>
              </a:spcAft>
              <a:defRPr/>
            </a:pPr>
            <a:r>
              <a:rPr lang="de-DE" sz="2400" b="1" spc="-1">
                <a:solidFill>
                  <a:srgbClr val="198268"/>
                </a:solidFill>
                <a:latin typeface="Rubik Regular"/>
                <a:ea typeface="Calibri"/>
                <a:cs typeface="Times New Roman"/>
              </a:rPr>
              <a:t>Inwiefern hat Wasser globale Auswirkungen? </a:t>
            </a:r>
            <a:endParaRPr/>
          </a:p>
          <a:p>
            <a:pPr>
              <a:lnSpc>
                <a:spcPct val="114999"/>
              </a:lnSpc>
              <a:spcAft>
                <a:spcPts val="1000"/>
              </a:spcAft>
              <a:defRPr/>
            </a:pPr>
            <a:r>
              <a:rPr lang="de-DE" sz="2400" b="1" spc="-1">
                <a:solidFill>
                  <a:srgbClr val="198268"/>
                </a:solidFill>
                <a:latin typeface="Rubik Regular"/>
                <a:ea typeface="Calibri"/>
                <a:cs typeface="Times New Roman"/>
              </a:rPr>
              <a:t>Die 17 Ziele für nachhaltige Entwicklung</a:t>
            </a:r>
            <a:endParaRPr lang="de-DE" sz="2400" b="1">
              <a:latin typeface="Calibri"/>
              <a:ea typeface="Calibri"/>
              <a:cs typeface="Times New Roman"/>
            </a:endParaRPr>
          </a:p>
        </p:txBody>
      </p:sp>
      <p:sp>
        <p:nvSpPr>
          <p:cNvPr id="1748614045" name="CustomShape 4"/>
          <p:cNvSpPr/>
          <p:nvPr/>
        </p:nvSpPr>
        <p:spPr bwMode="auto">
          <a:xfrm>
            <a:off x="1051941" y="2025052"/>
            <a:ext cx="7967217" cy="4470966"/>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gn="ctr">
              <a:defRPr/>
            </a:pPr>
            <a:r>
              <a:rPr lang="de-DE" sz="1600" spc="-1">
                <a:solidFill>
                  <a:srgbClr val="49585C"/>
                </a:solidFill>
                <a:latin typeface="Rubik Regular"/>
                <a:cs typeface="Times New Roman"/>
              </a:rPr>
              <a:t>„Klimawandel, Armut und Hunger, Flucht und Migration sind Themen, die uns alle etwas angehen. Wir entscheiden, ob wir Produkte wie Jeans, Schokolade oder Handys kaufen, die Menschen unter würdigen und fairen Bedingungen hergestellt haben. Wir entscheiden, wie viel Energie wir verbrauchen. Wir entscheiden, wie wir mit den Ressourcen und Schätzen der Natur umgehen. Unser Lebensstil und unsere Art zu wirtschaften haben unmittelbar Folgen – für uns, andere und zukünftige Generationen. </a:t>
            </a:r>
            <a:r>
              <a:rPr lang="de-DE" sz="1600" b="1" spc="-1">
                <a:solidFill>
                  <a:srgbClr val="49585C"/>
                </a:solidFill>
                <a:latin typeface="Rubik Regular"/>
                <a:cs typeface="Times New Roman"/>
              </a:rPr>
              <a:t>Es ist Zeit umzudenken. Wir alle sind gefragt. </a:t>
            </a:r>
            <a:r>
              <a:rPr lang="de-DE" sz="1600" spc="-1">
                <a:solidFill>
                  <a:srgbClr val="49585C"/>
                </a:solidFill>
                <a:latin typeface="Rubik Regular"/>
                <a:cs typeface="Times New Roman"/>
              </a:rPr>
              <a:t>Politik und Wirtschaft wie jede und jeder von uns. </a:t>
            </a:r>
            <a:endParaRPr/>
          </a:p>
          <a:p>
            <a:pPr algn="ctr">
              <a:defRPr/>
            </a:pPr>
            <a:endParaRPr lang="de-DE" sz="1600" spc="-1">
              <a:solidFill>
                <a:srgbClr val="49585C"/>
              </a:solidFill>
              <a:latin typeface="Rubik Regular"/>
              <a:cs typeface="Times New Roman"/>
            </a:endParaRPr>
          </a:p>
          <a:p>
            <a:pPr algn="ctr">
              <a:defRPr/>
            </a:pPr>
            <a:r>
              <a:rPr lang="de-DE" sz="1600" b="1" spc="-1">
                <a:solidFill>
                  <a:srgbClr val="49585C"/>
                </a:solidFill>
                <a:latin typeface="Rubik Regular"/>
                <a:cs typeface="Times New Roman"/>
              </a:rPr>
              <a:t>Was kann unser Beitrag zum Klimaschutz, zu fairen Standards und der Arbeitswelt und gegen Hunger und Armut sein?</a:t>
            </a:r>
            <a:r>
              <a:rPr lang="de-DE" sz="1600" spc="-1">
                <a:solidFill>
                  <a:srgbClr val="49585C"/>
                </a:solidFill>
                <a:latin typeface="Rubik Regular"/>
                <a:cs typeface="Times New Roman"/>
              </a:rPr>
              <a:t> Als Wegweiser dient die </a:t>
            </a:r>
            <a:r>
              <a:rPr lang="de-DE" sz="1600" b="1" spc="-1">
                <a:solidFill>
                  <a:srgbClr val="49585C"/>
                </a:solidFill>
                <a:latin typeface="Rubik Regular"/>
                <a:cs typeface="Times New Roman"/>
              </a:rPr>
              <a:t>Agenda 2030 mit ihren 17 Zielen für nachhaltige Entwicklung.</a:t>
            </a:r>
            <a:r>
              <a:rPr lang="de-DE" sz="1600" spc="-1">
                <a:solidFill>
                  <a:srgbClr val="49585C"/>
                </a:solidFill>
                <a:latin typeface="Rubik Regular"/>
                <a:cs typeface="Times New Roman"/>
              </a:rPr>
              <a:t> Diese wurden am 25. September 2015 von 193 Staats- und Regierungschefs auf dem Gipfeltreffen der Vereinten Nationen in New York verabschiedet. Die Agenda 2030 ist ein „</a:t>
            </a:r>
            <a:r>
              <a:rPr lang="de-DE" sz="1600" b="1" spc="-1">
                <a:solidFill>
                  <a:srgbClr val="49585C"/>
                </a:solidFill>
                <a:latin typeface="Rubik Regular"/>
                <a:cs typeface="Times New Roman"/>
              </a:rPr>
              <a:t>Weltzukunftsvertrag</a:t>
            </a:r>
            <a:r>
              <a:rPr lang="de-DE" sz="1600" spc="-1">
                <a:solidFill>
                  <a:srgbClr val="49585C"/>
                </a:solidFill>
                <a:latin typeface="Rubik Regular"/>
                <a:cs typeface="Times New Roman"/>
              </a:rPr>
              <a:t>“. Mit diesem Vertrag verpflichten sich die Staaten dazu, allen Menschen bis zum Jahr 2030 ein Leben in Würde zu sichern. </a:t>
            </a:r>
            <a:r>
              <a:rPr lang="de-DE" sz="1600" b="1" spc="-1">
                <a:solidFill>
                  <a:srgbClr val="49585C"/>
                </a:solidFill>
                <a:latin typeface="Rubik Regular"/>
                <a:cs typeface="Times New Roman"/>
              </a:rPr>
              <a:t>Um dieses Ziel zu erreichen, müssen auch wir in Deutschland unsere Lebensweise ändern</a:t>
            </a:r>
            <a:r>
              <a:rPr lang="de-DE" sz="1600" spc="-1">
                <a:solidFill>
                  <a:srgbClr val="49585C"/>
                </a:solidFill>
                <a:latin typeface="Rubik Regular"/>
                <a:cs typeface="Times New Roman"/>
              </a:rPr>
              <a:t>.“</a:t>
            </a:r>
            <a:endParaRPr lang="de-DE" sz="160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PhAnim="0">
  <p:cSld>
    <p:bg>
      <p:bgPr>
        <a:solidFill>
          <a:srgbClr val="FFFFFF"/>
        </a:solidFill>
        <a:effectLst/>
      </p:bgPr>
    </p:bg>
    <p:spTree>
      <p:nvGrpSpPr>
        <p:cNvPr id="1" name=""/>
        <p:cNvGrpSpPr/>
        <p:nvPr/>
      </p:nvGrpSpPr>
      <p:grpSpPr bwMode="auto">
        <a:xfrm>
          <a:off x="0" y="0"/>
          <a:ext cx="0" cy="0"/>
          <a:chOff x="0" y="0"/>
          <a:chExt cx="0" cy="0"/>
        </a:xfrm>
      </p:grpSpPr>
      <p:sp>
        <p:nvSpPr>
          <p:cNvPr id="1909999026" name="CustomShape 2"/>
          <p:cNvSpPr/>
          <p:nvPr/>
        </p:nvSpPr>
        <p:spPr bwMode="auto">
          <a:xfrm>
            <a:off x="504000" y="718200"/>
            <a:ext cx="9070560" cy="426960"/>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nSpc>
                <a:spcPct val="100000"/>
              </a:lnSpc>
              <a:defRPr/>
            </a:pPr>
            <a:endParaRPr lang="de-DE" sz="2800" b="0" strike="noStrike" spc="-1">
              <a:latin typeface="Arial"/>
            </a:endParaRPr>
          </a:p>
        </p:txBody>
      </p:sp>
      <p:sp>
        <p:nvSpPr>
          <p:cNvPr id="720324627" name="Line 3"/>
          <p:cNvSpPr/>
          <p:nvPr/>
        </p:nvSpPr>
        <p:spPr bwMode="auto">
          <a:xfrm>
            <a:off x="4319640" y="1080360"/>
            <a:ext cx="5184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sp>
        <p:nvSpPr>
          <p:cNvPr id="154887178" name="Line 5"/>
          <p:cNvSpPr/>
          <p:nvPr/>
        </p:nvSpPr>
        <p:spPr bwMode="auto">
          <a:xfrm>
            <a:off x="575640" y="6768000"/>
            <a:ext cx="9000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pic>
        <p:nvPicPr>
          <p:cNvPr id="1917349063" name="image1.png"/>
          <p:cNvPicPr/>
          <p:nvPr/>
        </p:nvPicPr>
        <p:blipFill rotWithShape="1">
          <a:blip r:embed="rId3"/>
          <a:stretch/>
        </p:blipFill>
        <p:spPr bwMode="auto">
          <a:xfrm>
            <a:off x="576000" y="6840360"/>
            <a:ext cx="4512960" cy="647280"/>
          </a:xfrm>
          <a:prstGeom prst="rect">
            <a:avLst/>
          </a:prstGeom>
          <a:ln w="12600">
            <a:noFill/>
          </a:ln>
        </p:spPr>
      </p:pic>
      <p:sp>
        <p:nvSpPr>
          <p:cNvPr id="1588551360" name="CustomShape 8"/>
          <p:cNvSpPr/>
          <p:nvPr/>
        </p:nvSpPr>
        <p:spPr bwMode="auto">
          <a:xfrm>
            <a:off x="5904000" y="6915240"/>
            <a:ext cx="3671640" cy="284400"/>
          </a:xfrm>
          <a:prstGeom prst="rect">
            <a:avLst/>
          </a:prstGeom>
          <a:noFill/>
          <a:ln>
            <a:noFill/>
          </a:ln>
        </p:spPr>
        <p:style>
          <a:lnRef idx="0">
            <a:srgbClr val="000000"/>
          </a:lnRef>
          <a:fillRef idx="0">
            <a:srgbClr val="000000"/>
          </a:fillRef>
          <a:effectRef idx="0">
            <a:srgbClr val="000000"/>
          </a:effectRef>
          <a:fontRef idx="minor"/>
        </p:style>
        <p:txBody>
          <a:bodyPr lIns="90000" tIns="45000" rIns="90000" bIns="45000"/>
          <a:lstStyle/>
          <a:p>
            <a:pPr algn="r">
              <a:lnSpc>
                <a:spcPct val="100000"/>
              </a:lnSpc>
              <a:defRPr/>
            </a:pPr>
            <a:r>
              <a:rPr lang="de-DE" sz="1200" b="0" strike="noStrike" spc="-1">
                <a:solidFill>
                  <a:srgbClr val="198268"/>
                </a:solidFill>
                <a:latin typeface="Rubik"/>
              </a:rPr>
              <a:t>www.bne-box.de    |    Folie 29 von </a:t>
            </a:r>
            <a:r>
              <a:rPr lang="de-DE" sz="1200" spc="-1">
                <a:solidFill>
                  <a:srgbClr val="198268"/>
                </a:solidFill>
                <a:latin typeface="Rubik"/>
              </a:rPr>
              <a:t>36</a:t>
            </a:r>
            <a:endParaRPr lang="de-DE" sz="1200" b="0" strike="noStrike" spc="-1">
              <a:latin typeface="Arial"/>
            </a:endParaRPr>
          </a:p>
        </p:txBody>
      </p:sp>
      <p:pic>
        <p:nvPicPr>
          <p:cNvPr id="1282498272" name="Picture 10" descr="17 SDGs, Sustainable Development Goals, UN-Ziele der Agenda 2030,  UN-Nachhaltigkeitsziele, Ziele für nachhaltige Entwicklung"/>
          <p:cNvPicPr>
            <a:picLocks noChangeAspect="1" noChangeArrowheads="1"/>
          </p:cNvPicPr>
          <p:nvPr/>
        </p:nvPicPr>
        <p:blipFill rotWithShape="1">
          <a:blip r:embed="rId4"/>
          <a:srcRect l="1861" r="1501" b="16232"/>
          <a:stretch/>
        </p:blipFill>
        <p:spPr bwMode="auto">
          <a:xfrm>
            <a:off x="716319" y="1292040"/>
            <a:ext cx="8638461" cy="5323060"/>
          </a:xfrm>
          <a:prstGeom prst="rect">
            <a:avLst/>
          </a:prstGeom>
          <a:noFill/>
        </p:spPr>
      </p:pic>
      <p:sp>
        <p:nvSpPr>
          <p:cNvPr id="1882658825" name="Textfeld 2"/>
          <p:cNvSpPr txBox="1"/>
          <p:nvPr/>
        </p:nvSpPr>
        <p:spPr bwMode="auto">
          <a:xfrm>
            <a:off x="9131590" y="6307323"/>
            <a:ext cx="744819" cy="307777"/>
          </a:xfrm>
          <a:prstGeom prst="rect">
            <a:avLst/>
          </a:prstGeom>
          <a:noFill/>
        </p:spPr>
        <p:txBody>
          <a:bodyPr wrap="none" rtlCol="0">
            <a:spAutoFit/>
          </a:bodyPr>
          <a:lstStyle/>
          <a:p>
            <a:pPr>
              <a:defRPr/>
            </a:pPr>
            <a:r>
              <a:rPr lang="de-DE" sz="1400" spc="-1">
                <a:solidFill>
                  <a:srgbClr val="49585C"/>
                </a:solidFill>
                <a:latin typeface="Rubik Regular"/>
              </a:rPr>
              <a:t>Abb. 28</a:t>
            </a:r>
            <a:endParaRPr lang="de-DE" sz="14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bg>
      <p:bgPr>
        <a:solidFill>
          <a:srgbClr val="FFFFFF"/>
        </a:solidFill>
        <a:effectLst/>
      </p:bgPr>
    </p:bg>
    <p:spTree>
      <p:nvGrpSpPr>
        <p:cNvPr id="1" name=""/>
        <p:cNvGrpSpPr/>
        <p:nvPr/>
      </p:nvGrpSpPr>
      <p:grpSpPr bwMode="auto">
        <a:xfrm>
          <a:off x="0" y="0"/>
          <a:ext cx="0" cy="0"/>
          <a:chOff x="0" y="0"/>
          <a:chExt cx="0" cy="0"/>
        </a:xfrm>
      </p:grpSpPr>
      <p:sp>
        <p:nvSpPr>
          <p:cNvPr id="143410328" name="CustomShape 2"/>
          <p:cNvSpPr/>
          <p:nvPr/>
        </p:nvSpPr>
        <p:spPr bwMode="auto">
          <a:xfrm>
            <a:off x="504000" y="718200"/>
            <a:ext cx="9070560" cy="426960"/>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nSpc>
                <a:spcPct val="100000"/>
              </a:lnSpc>
              <a:defRPr/>
            </a:pPr>
            <a:r>
              <a:rPr lang="de-DE" sz="2800" b="0" strike="noStrike" spc="-1">
                <a:solidFill>
                  <a:srgbClr val="198268"/>
                </a:solidFill>
                <a:latin typeface="Roboto Slab Bold"/>
                <a:ea typeface="Roboto Slab Bold"/>
              </a:rPr>
              <a:t>Die Erde – der blaue Planet</a:t>
            </a:r>
            <a:endParaRPr lang="de-DE" sz="2800" b="0" strike="noStrike" spc="-1">
              <a:latin typeface="Arial"/>
            </a:endParaRPr>
          </a:p>
        </p:txBody>
      </p:sp>
      <p:sp>
        <p:nvSpPr>
          <p:cNvPr id="2113936626" name="Line 3"/>
          <p:cNvSpPr/>
          <p:nvPr/>
        </p:nvSpPr>
        <p:spPr bwMode="auto">
          <a:xfrm>
            <a:off x="5088960" y="1080360"/>
            <a:ext cx="4787568"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sp>
        <p:nvSpPr>
          <p:cNvPr id="780181739" name="Line 5"/>
          <p:cNvSpPr/>
          <p:nvPr/>
        </p:nvSpPr>
        <p:spPr bwMode="auto">
          <a:xfrm>
            <a:off x="575640" y="6768000"/>
            <a:ext cx="9000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pic>
        <p:nvPicPr>
          <p:cNvPr id="733089396" name="image1.png"/>
          <p:cNvPicPr/>
          <p:nvPr/>
        </p:nvPicPr>
        <p:blipFill rotWithShape="1">
          <a:blip r:embed="rId3"/>
          <a:stretch/>
        </p:blipFill>
        <p:spPr bwMode="auto">
          <a:xfrm>
            <a:off x="576000" y="6840360"/>
            <a:ext cx="4512960" cy="647280"/>
          </a:xfrm>
          <a:prstGeom prst="rect">
            <a:avLst/>
          </a:prstGeom>
          <a:ln w="12600">
            <a:noFill/>
          </a:ln>
        </p:spPr>
      </p:pic>
      <p:sp>
        <p:nvSpPr>
          <p:cNvPr id="1294888215" name="CustomShape 8"/>
          <p:cNvSpPr/>
          <p:nvPr/>
        </p:nvSpPr>
        <p:spPr bwMode="auto">
          <a:xfrm>
            <a:off x="5904000" y="6915240"/>
            <a:ext cx="3671640" cy="284400"/>
          </a:xfrm>
          <a:prstGeom prst="rect">
            <a:avLst/>
          </a:prstGeom>
          <a:noFill/>
          <a:ln>
            <a:noFill/>
          </a:ln>
        </p:spPr>
        <p:style>
          <a:lnRef idx="0">
            <a:srgbClr val="000000"/>
          </a:lnRef>
          <a:fillRef idx="0">
            <a:srgbClr val="000000"/>
          </a:fillRef>
          <a:effectRef idx="0">
            <a:srgbClr val="000000"/>
          </a:effectRef>
          <a:fontRef idx="minor"/>
        </p:style>
        <p:txBody>
          <a:bodyPr lIns="90000" tIns="45000" rIns="90000" bIns="45000"/>
          <a:lstStyle/>
          <a:p>
            <a:pPr algn="r">
              <a:lnSpc>
                <a:spcPct val="100000"/>
              </a:lnSpc>
              <a:defRPr/>
            </a:pPr>
            <a:r>
              <a:rPr lang="de-DE" sz="1200" b="0" strike="noStrike" spc="-1">
                <a:solidFill>
                  <a:srgbClr val="198268"/>
                </a:solidFill>
                <a:latin typeface="Rubik"/>
              </a:rPr>
              <a:t>www.bne-box.de    |    Folie 3 von </a:t>
            </a:r>
            <a:r>
              <a:rPr lang="de-DE" sz="1200" spc="-1">
                <a:solidFill>
                  <a:srgbClr val="198268"/>
                </a:solidFill>
                <a:latin typeface="Rubik"/>
              </a:rPr>
              <a:t>36</a:t>
            </a:r>
            <a:endParaRPr lang="de-DE" sz="1200" b="0" strike="noStrike" spc="-1">
              <a:latin typeface="Arial"/>
            </a:endParaRPr>
          </a:p>
        </p:txBody>
      </p:sp>
      <p:pic>
        <p:nvPicPr>
          <p:cNvPr id="1455375591" name="Grafik 10"/>
          <p:cNvPicPr>
            <a:picLocks noChangeAspect="1"/>
          </p:cNvPicPr>
          <p:nvPr/>
        </p:nvPicPr>
        <p:blipFill rotWithShape="1">
          <a:blip r:embed="rId4"/>
          <a:stretch/>
        </p:blipFill>
        <p:spPr bwMode="auto">
          <a:xfrm>
            <a:off x="4456100" y="1980529"/>
            <a:ext cx="5008152" cy="3952099"/>
          </a:xfrm>
          <a:prstGeom prst="rect">
            <a:avLst/>
          </a:prstGeom>
        </p:spPr>
      </p:pic>
      <p:pic>
        <p:nvPicPr>
          <p:cNvPr id="1273938922" name="Picture 2" descr="Die acht Planeten: Die Erde - Wissen - SWR Kindernetz"/>
          <p:cNvPicPr>
            <a:picLocks noChangeAspect="1" noChangeArrowheads="1"/>
          </p:cNvPicPr>
          <p:nvPr/>
        </p:nvPicPr>
        <p:blipFill rotWithShape="1">
          <a:blip r:embed="rId5"/>
          <a:stretch/>
        </p:blipFill>
        <p:spPr bwMode="auto">
          <a:xfrm>
            <a:off x="504000" y="1980530"/>
            <a:ext cx="3952099" cy="3952099"/>
          </a:xfrm>
          <a:prstGeom prst="rect">
            <a:avLst/>
          </a:prstGeom>
          <a:noFill/>
        </p:spPr>
      </p:pic>
      <p:sp>
        <p:nvSpPr>
          <p:cNvPr id="1359291292" name="Textfeld 1"/>
          <p:cNvSpPr txBox="1"/>
          <p:nvPr/>
        </p:nvSpPr>
        <p:spPr bwMode="auto">
          <a:xfrm>
            <a:off x="504000" y="6004629"/>
            <a:ext cx="653576" cy="307777"/>
          </a:xfrm>
          <a:prstGeom prst="rect">
            <a:avLst/>
          </a:prstGeom>
          <a:noFill/>
        </p:spPr>
        <p:txBody>
          <a:bodyPr wrap="none" rtlCol="0">
            <a:spAutoFit/>
          </a:bodyPr>
          <a:lstStyle/>
          <a:p>
            <a:pPr>
              <a:defRPr/>
            </a:pPr>
            <a:r>
              <a:rPr lang="de-DE" sz="1400" spc="-1">
                <a:solidFill>
                  <a:srgbClr val="49585C"/>
                </a:solidFill>
                <a:latin typeface="Rubik Regular"/>
              </a:rPr>
              <a:t>Abb. 4</a:t>
            </a:r>
            <a:endParaRPr lang="de-DE" sz="1400"/>
          </a:p>
        </p:txBody>
      </p:sp>
      <p:sp>
        <p:nvSpPr>
          <p:cNvPr id="1898621432" name="Textfeld 2"/>
          <p:cNvSpPr txBox="1"/>
          <p:nvPr/>
        </p:nvSpPr>
        <p:spPr bwMode="auto">
          <a:xfrm>
            <a:off x="4435383" y="5932628"/>
            <a:ext cx="653576" cy="307777"/>
          </a:xfrm>
          <a:prstGeom prst="rect">
            <a:avLst/>
          </a:prstGeom>
          <a:noFill/>
        </p:spPr>
        <p:txBody>
          <a:bodyPr wrap="none" rtlCol="0">
            <a:spAutoFit/>
          </a:bodyPr>
          <a:lstStyle/>
          <a:p>
            <a:pPr>
              <a:defRPr/>
            </a:pPr>
            <a:r>
              <a:rPr lang="de-DE" sz="1400" spc="-1">
                <a:solidFill>
                  <a:srgbClr val="49585C"/>
                </a:solidFill>
                <a:latin typeface="Rubik Regular"/>
              </a:rPr>
              <a:t>Abb. 5</a:t>
            </a:r>
            <a:endParaRPr lang="de-DE" sz="1400"/>
          </a:p>
        </p:txBody>
      </p:sp>
    </p:spTree>
  </p:cSld>
  <p:clrMapOvr>
    <a:masterClrMapping/>
  </p:clrMapOvr>
  <p:timing>
    <p:tnLst>
      <p:par>
        <p:cTn id="1" dur="indefinite" restart="never" nodeType="tmRoot">
          <p:childTnLst>
            <p:seq>
              <p:cTn id="2"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5537559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bg>
      <p:bgPr>
        <a:solidFill>
          <a:srgbClr val="FFFFFF"/>
        </a:solidFill>
        <a:effectLst/>
      </p:bgPr>
    </p:bg>
    <p:spTree>
      <p:nvGrpSpPr>
        <p:cNvPr id="1" name=""/>
        <p:cNvGrpSpPr/>
        <p:nvPr/>
      </p:nvGrpSpPr>
      <p:grpSpPr bwMode="auto">
        <a:xfrm>
          <a:off x="0" y="0"/>
          <a:ext cx="0" cy="0"/>
          <a:chOff x="0" y="0"/>
          <a:chExt cx="0" cy="0"/>
        </a:xfrm>
      </p:grpSpPr>
      <p:sp>
        <p:nvSpPr>
          <p:cNvPr id="1917767550" name="CustomShape 2"/>
          <p:cNvSpPr/>
          <p:nvPr/>
        </p:nvSpPr>
        <p:spPr bwMode="auto">
          <a:xfrm>
            <a:off x="504000" y="718200"/>
            <a:ext cx="9070560" cy="426960"/>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nSpc>
                <a:spcPct val="100000"/>
              </a:lnSpc>
              <a:defRPr/>
            </a:pPr>
            <a:endParaRPr lang="de-DE" sz="2800" b="0" strike="noStrike" spc="-1">
              <a:latin typeface="Arial"/>
            </a:endParaRPr>
          </a:p>
        </p:txBody>
      </p:sp>
      <p:sp>
        <p:nvSpPr>
          <p:cNvPr id="1478954975" name="Line 3"/>
          <p:cNvSpPr/>
          <p:nvPr/>
        </p:nvSpPr>
        <p:spPr bwMode="auto">
          <a:xfrm>
            <a:off x="4319640" y="1080360"/>
            <a:ext cx="5184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sp>
        <p:nvSpPr>
          <p:cNvPr id="1747839776" name="Line 5"/>
          <p:cNvSpPr/>
          <p:nvPr/>
        </p:nvSpPr>
        <p:spPr bwMode="auto">
          <a:xfrm>
            <a:off x="575640" y="6768000"/>
            <a:ext cx="9000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pic>
        <p:nvPicPr>
          <p:cNvPr id="1485982850" name="image1.png"/>
          <p:cNvPicPr/>
          <p:nvPr/>
        </p:nvPicPr>
        <p:blipFill rotWithShape="1">
          <a:blip r:embed="rId3"/>
          <a:stretch/>
        </p:blipFill>
        <p:spPr bwMode="auto">
          <a:xfrm>
            <a:off x="576000" y="6840360"/>
            <a:ext cx="4512960" cy="647280"/>
          </a:xfrm>
          <a:prstGeom prst="rect">
            <a:avLst/>
          </a:prstGeom>
          <a:ln w="12600">
            <a:noFill/>
          </a:ln>
        </p:spPr>
      </p:pic>
      <p:sp>
        <p:nvSpPr>
          <p:cNvPr id="1666722104" name="CustomShape 8"/>
          <p:cNvSpPr/>
          <p:nvPr/>
        </p:nvSpPr>
        <p:spPr bwMode="auto">
          <a:xfrm>
            <a:off x="5904000" y="6915240"/>
            <a:ext cx="3671640" cy="284400"/>
          </a:xfrm>
          <a:prstGeom prst="rect">
            <a:avLst/>
          </a:prstGeom>
          <a:noFill/>
          <a:ln>
            <a:noFill/>
          </a:ln>
        </p:spPr>
        <p:style>
          <a:lnRef idx="0">
            <a:srgbClr val="000000"/>
          </a:lnRef>
          <a:fillRef idx="0">
            <a:srgbClr val="000000"/>
          </a:fillRef>
          <a:effectRef idx="0">
            <a:srgbClr val="000000"/>
          </a:effectRef>
          <a:fontRef idx="minor"/>
        </p:style>
        <p:txBody>
          <a:bodyPr lIns="90000" tIns="45000" rIns="90000" bIns="45000"/>
          <a:lstStyle/>
          <a:p>
            <a:pPr algn="r">
              <a:lnSpc>
                <a:spcPct val="100000"/>
              </a:lnSpc>
              <a:defRPr/>
            </a:pPr>
            <a:r>
              <a:rPr lang="de-DE" sz="1200" b="0" strike="noStrike" spc="-1">
                <a:solidFill>
                  <a:srgbClr val="198268"/>
                </a:solidFill>
                <a:latin typeface="Rubik"/>
              </a:rPr>
              <a:t>www.bne-box.de    |    Folie 30 von </a:t>
            </a:r>
            <a:r>
              <a:rPr lang="de-DE" sz="1200" spc="-1">
                <a:solidFill>
                  <a:srgbClr val="198268"/>
                </a:solidFill>
                <a:latin typeface="Rubik"/>
              </a:rPr>
              <a:t>36</a:t>
            </a:r>
            <a:endParaRPr lang="de-DE" sz="1200" b="0" strike="noStrike" spc="-1">
              <a:latin typeface="Arial"/>
            </a:endParaRPr>
          </a:p>
        </p:txBody>
      </p:sp>
      <p:sp>
        <p:nvSpPr>
          <p:cNvPr id="357416018" name="CustomShape 4"/>
          <p:cNvSpPr/>
          <p:nvPr/>
        </p:nvSpPr>
        <p:spPr bwMode="auto">
          <a:xfrm>
            <a:off x="575640" y="1780860"/>
            <a:ext cx="7967217" cy="4429029"/>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marL="457200" indent="-457200">
              <a:buFont typeface="+mj-lt"/>
              <a:buAutoNum type="arabicPeriod"/>
              <a:defRPr/>
            </a:pPr>
            <a:r>
              <a:rPr lang="de-DE" sz="2000" spc="-1">
                <a:solidFill>
                  <a:srgbClr val="49585C"/>
                </a:solidFill>
                <a:latin typeface="Rubik Regular"/>
                <a:cs typeface="Times New Roman"/>
              </a:rPr>
              <a:t>Ihr zieht jeweils ein Nachhaltigkeitsziel. Achtung beim Ziehen, manche Ziele sind etwas „schwerer“ ;)</a:t>
            </a:r>
            <a:endParaRPr/>
          </a:p>
          <a:p>
            <a:pPr marL="457200" indent="-457200">
              <a:buFont typeface="+mj-lt"/>
              <a:buAutoNum type="arabicPeriod"/>
              <a:defRPr/>
            </a:pPr>
            <a:r>
              <a:rPr lang="de-DE" sz="2000" spc="-1">
                <a:solidFill>
                  <a:srgbClr val="49585C"/>
                </a:solidFill>
                <a:latin typeface="Rubik Regular"/>
                <a:cs typeface="Times New Roman"/>
              </a:rPr>
              <a:t>Zu eurem Ziel findet ihr in der Task Card eine stichpunktartige Zusammenfassung, was erreicht werden soll auf dem AB in Mebis (jedes Ziel eine Seite) Leitfragen, Links und weiteres Material. </a:t>
            </a:r>
            <a:br>
              <a:rPr lang="de-DE" sz="2000" spc="-1">
                <a:solidFill>
                  <a:srgbClr val="49585C"/>
                </a:solidFill>
                <a:latin typeface="Rubik Regular"/>
                <a:cs typeface="Times New Roman"/>
              </a:rPr>
            </a:br>
            <a:r>
              <a:rPr lang="de-DE" sz="2000" b="1" spc="-1">
                <a:solidFill>
                  <a:srgbClr val="49585C"/>
                </a:solidFill>
                <a:latin typeface="Rubik Regular"/>
                <a:cs typeface="Times New Roman"/>
              </a:rPr>
              <a:t>Lest/bearbeitet/wertet diese aus.</a:t>
            </a:r>
            <a:endParaRPr/>
          </a:p>
          <a:p>
            <a:pPr marL="457200" indent="-457200">
              <a:buFont typeface="+mj-lt"/>
              <a:buAutoNum type="arabicPeriod"/>
              <a:defRPr/>
            </a:pPr>
            <a:r>
              <a:rPr lang="de-DE" sz="2000" spc="-1">
                <a:solidFill>
                  <a:srgbClr val="49585C"/>
                </a:solidFill>
                <a:latin typeface="Rubik Regular"/>
                <a:cs typeface="Times New Roman"/>
              </a:rPr>
              <a:t>Inwiefern hat Wasser globale Auswirkungen im Rahmen eures Ziels? Fasst die Informationen knapp in der Task-Card zusammen. </a:t>
            </a:r>
            <a:br>
              <a:rPr lang="de-DE" sz="2000" spc="-1">
                <a:solidFill>
                  <a:srgbClr val="49585C"/>
                </a:solidFill>
                <a:latin typeface="Rubik Regular"/>
                <a:cs typeface="Times New Roman"/>
              </a:rPr>
            </a:br>
            <a:r>
              <a:rPr lang="de-DE" sz="2000" spc="-1">
                <a:solidFill>
                  <a:srgbClr val="49585C"/>
                </a:solidFill>
                <a:latin typeface="Rubik Regular"/>
                <a:cs typeface="Times New Roman"/>
              </a:rPr>
              <a:t>Dafür einfach unter eurem Ziel weiterschreiben.</a:t>
            </a:r>
            <a:endParaRPr/>
          </a:p>
          <a:p>
            <a:pPr marL="457200" indent="-457200">
              <a:buFont typeface="+mj-lt"/>
              <a:buAutoNum type="arabicPeriod"/>
              <a:defRPr/>
            </a:pPr>
            <a:r>
              <a:rPr lang="de-DE" sz="2000" b="1" spc="-1">
                <a:solidFill>
                  <a:srgbClr val="49585C"/>
                </a:solidFill>
                <a:latin typeface="Rubik Regular"/>
                <a:cs typeface="Times New Roman"/>
              </a:rPr>
              <a:t>Formuliert </a:t>
            </a:r>
            <a:r>
              <a:rPr lang="de-DE" sz="2000" spc="-1">
                <a:solidFill>
                  <a:srgbClr val="49585C"/>
                </a:solidFill>
                <a:latin typeface="Rubik Regular"/>
                <a:cs typeface="Times New Roman"/>
              </a:rPr>
              <a:t>(falls möglich) Vorgehensweisen für euren Alltag, um euer Teilziel zu verwirklichen.</a:t>
            </a:r>
            <a:endParaRPr/>
          </a:p>
          <a:p>
            <a:pPr marL="457200" indent="-457200">
              <a:buFont typeface="+mj-lt"/>
              <a:buAutoNum type="arabicPeriod"/>
              <a:defRPr/>
            </a:pPr>
            <a:r>
              <a:rPr lang="de-DE" sz="2000" spc="-1">
                <a:solidFill>
                  <a:srgbClr val="49585C"/>
                </a:solidFill>
                <a:latin typeface="Rubik Regular"/>
                <a:cs typeface="Times New Roman"/>
              </a:rPr>
              <a:t>Danach: </a:t>
            </a:r>
            <a:r>
              <a:rPr lang="de-DE" sz="2000" b="1" spc="-1">
                <a:solidFill>
                  <a:srgbClr val="49585C"/>
                </a:solidFill>
                <a:latin typeface="Rubik Regular"/>
                <a:cs typeface="Times New Roman"/>
              </a:rPr>
              <a:t>Vorstellung </a:t>
            </a:r>
            <a:r>
              <a:rPr lang="de-DE" sz="2000" spc="-1">
                <a:solidFill>
                  <a:srgbClr val="49585C"/>
                </a:solidFill>
                <a:latin typeface="Rubik Regular"/>
                <a:cs typeface="Times New Roman"/>
              </a:rPr>
              <a:t>im Plenum (</a:t>
            </a:r>
            <a:r>
              <a:rPr lang="de-DE" sz="2000" b="1" spc="-1">
                <a:solidFill>
                  <a:srgbClr val="49585C"/>
                </a:solidFill>
                <a:latin typeface="Rubik Regular"/>
                <a:cs typeface="Times New Roman"/>
              </a:rPr>
              <a:t>10 Minuten</a:t>
            </a:r>
            <a:r>
              <a:rPr lang="de-DE" sz="2000" spc="-1">
                <a:solidFill>
                  <a:srgbClr val="49585C"/>
                </a:solidFill>
                <a:latin typeface="Rubik Regular"/>
                <a:cs typeface="Times New Roman"/>
              </a:rPr>
              <a:t>).</a:t>
            </a:r>
            <a:endParaRPr lang="de-DE" sz="2000">
              <a:solidFill>
                <a:srgbClr val="49585B"/>
              </a:solidFill>
              <a:latin typeface="Rockwell Nova"/>
              <a:cs typeface="Rockwell Nova"/>
            </a:endParaRPr>
          </a:p>
        </p:txBody>
      </p:sp>
      <p:sp>
        <p:nvSpPr>
          <p:cNvPr id="422623952" name="CustomShape 4"/>
          <p:cNvSpPr/>
          <p:nvPr/>
        </p:nvSpPr>
        <p:spPr bwMode="auto">
          <a:xfrm>
            <a:off x="428716" y="1106768"/>
            <a:ext cx="9213666" cy="539314"/>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gn="ctr">
              <a:lnSpc>
                <a:spcPct val="114999"/>
              </a:lnSpc>
              <a:spcAft>
                <a:spcPts val="1000"/>
              </a:spcAft>
              <a:defRPr/>
            </a:pPr>
            <a:r>
              <a:rPr lang="de-DE" sz="2400" b="1" spc="-1">
                <a:solidFill>
                  <a:srgbClr val="198268"/>
                </a:solidFill>
                <a:latin typeface="Rubik Regular"/>
                <a:ea typeface="Calibri"/>
                <a:cs typeface="Times New Roman"/>
              </a:rPr>
              <a:t>Arbeitsauftrag 1 (Partnerinnen- und Partnerarbeit, 30 Minuten)</a:t>
            </a:r>
            <a:endParaRPr lang="de-DE" sz="2400" b="1">
              <a:latin typeface="Calibri"/>
              <a:ea typeface="Calibri"/>
              <a:cs typeface="Times New Roman"/>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PhAnim="0">
  <p:cSld>
    <p:bg>
      <p:bgPr>
        <a:solidFill>
          <a:srgbClr val="FFFFFF"/>
        </a:solidFill>
        <a:effectLst/>
      </p:bgPr>
    </p:bg>
    <p:spTree>
      <p:nvGrpSpPr>
        <p:cNvPr id="1" name=""/>
        <p:cNvGrpSpPr/>
        <p:nvPr/>
      </p:nvGrpSpPr>
      <p:grpSpPr bwMode="auto">
        <a:xfrm>
          <a:off x="0" y="0"/>
          <a:ext cx="0" cy="0"/>
          <a:chOff x="0" y="0"/>
          <a:chExt cx="0" cy="0"/>
        </a:xfrm>
      </p:grpSpPr>
      <p:sp>
        <p:nvSpPr>
          <p:cNvPr id="1651722279" name="CustomShape 2"/>
          <p:cNvSpPr/>
          <p:nvPr/>
        </p:nvSpPr>
        <p:spPr bwMode="auto">
          <a:xfrm>
            <a:off x="504000" y="718200"/>
            <a:ext cx="9070560" cy="426960"/>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nSpc>
                <a:spcPct val="100000"/>
              </a:lnSpc>
              <a:defRPr/>
            </a:pPr>
            <a:endParaRPr lang="de-DE" sz="2800" b="0" strike="noStrike" spc="-1">
              <a:latin typeface="Arial"/>
            </a:endParaRPr>
          </a:p>
        </p:txBody>
      </p:sp>
      <p:sp>
        <p:nvSpPr>
          <p:cNvPr id="466996843" name="Line 3"/>
          <p:cNvSpPr/>
          <p:nvPr/>
        </p:nvSpPr>
        <p:spPr bwMode="auto">
          <a:xfrm>
            <a:off x="4319640" y="1080360"/>
            <a:ext cx="5184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sp>
        <p:nvSpPr>
          <p:cNvPr id="51708617" name="Line 5"/>
          <p:cNvSpPr/>
          <p:nvPr/>
        </p:nvSpPr>
        <p:spPr bwMode="auto">
          <a:xfrm>
            <a:off x="575640" y="6768000"/>
            <a:ext cx="9000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pic>
        <p:nvPicPr>
          <p:cNvPr id="1172323211" name="image1.png"/>
          <p:cNvPicPr/>
          <p:nvPr/>
        </p:nvPicPr>
        <p:blipFill rotWithShape="1">
          <a:blip r:embed="rId3"/>
          <a:stretch/>
        </p:blipFill>
        <p:spPr bwMode="auto">
          <a:xfrm>
            <a:off x="576000" y="6840360"/>
            <a:ext cx="4512960" cy="647280"/>
          </a:xfrm>
          <a:prstGeom prst="rect">
            <a:avLst/>
          </a:prstGeom>
          <a:ln w="12600">
            <a:noFill/>
          </a:ln>
        </p:spPr>
      </p:pic>
      <p:sp>
        <p:nvSpPr>
          <p:cNvPr id="2109112890" name="CustomShape 8"/>
          <p:cNvSpPr/>
          <p:nvPr/>
        </p:nvSpPr>
        <p:spPr bwMode="auto">
          <a:xfrm>
            <a:off x="5904000" y="6915240"/>
            <a:ext cx="3671640" cy="284400"/>
          </a:xfrm>
          <a:prstGeom prst="rect">
            <a:avLst/>
          </a:prstGeom>
          <a:noFill/>
          <a:ln>
            <a:noFill/>
          </a:ln>
        </p:spPr>
        <p:style>
          <a:lnRef idx="0">
            <a:srgbClr val="000000"/>
          </a:lnRef>
          <a:fillRef idx="0">
            <a:srgbClr val="000000"/>
          </a:fillRef>
          <a:effectRef idx="0">
            <a:srgbClr val="000000"/>
          </a:effectRef>
          <a:fontRef idx="minor"/>
        </p:style>
        <p:txBody>
          <a:bodyPr lIns="90000" tIns="45000" rIns="90000" bIns="45000"/>
          <a:lstStyle/>
          <a:p>
            <a:pPr algn="r">
              <a:lnSpc>
                <a:spcPct val="100000"/>
              </a:lnSpc>
              <a:defRPr/>
            </a:pPr>
            <a:r>
              <a:rPr lang="de-DE" sz="1200" b="0" strike="noStrike" spc="-1">
                <a:solidFill>
                  <a:srgbClr val="198268"/>
                </a:solidFill>
                <a:latin typeface="Rubik"/>
              </a:rPr>
              <a:t>www.bne-box.de    |    Folie 31 von </a:t>
            </a:r>
            <a:r>
              <a:rPr lang="de-DE" sz="1200" spc="-1">
                <a:solidFill>
                  <a:srgbClr val="198268"/>
                </a:solidFill>
                <a:latin typeface="Rubik"/>
              </a:rPr>
              <a:t>36</a:t>
            </a:r>
            <a:endParaRPr lang="de-DE" sz="1200" b="0" strike="noStrike" spc="-1">
              <a:latin typeface="Arial"/>
            </a:endParaRPr>
          </a:p>
        </p:txBody>
      </p:sp>
      <p:pic>
        <p:nvPicPr>
          <p:cNvPr id="547162712" name="Grafik 1"/>
          <p:cNvPicPr>
            <a:picLocks noChangeAspect="1"/>
          </p:cNvPicPr>
          <p:nvPr/>
        </p:nvPicPr>
        <p:blipFill rotWithShape="1">
          <a:blip r:embed="rId4"/>
          <a:srcRect t="16952" r="1750" b="7048"/>
          <a:stretch/>
        </p:blipFill>
        <p:spPr bwMode="auto">
          <a:xfrm>
            <a:off x="500270" y="1804884"/>
            <a:ext cx="9070560" cy="3946732"/>
          </a:xfrm>
          <a:prstGeom prst="rect">
            <a:avLst/>
          </a:prstGeom>
        </p:spPr>
      </p:pic>
      <p:sp>
        <p:nvSpPr>
          <p:cNvPr id="1961898077" name="Textfeld 2"/>
          <p:cNvSpPr txBox="1"/>
          <p:nvPr/>
        </p:nvSpPr>
        <p:spPr bwMode="auto">
          <a:xfrm>
            <a:off x="500270" y="5798142"/>
            <a:ext cx="744819" cy="307777"/>
          </a:xfrm>
          <a:prstGeom prst="rect">
            <a:avLst/>
          </a:prstGeom>
          <a:noFill/>
        </p:spPr>
        <p:txBody>
          <a:bodyPr wrap="none" rtlCol="0">
            <a:spAutoFit/>
          </a:bodyPr>
          <a:lstStyle/>
          <a:p>
            <a:pPr>
              <a:defRPr/>
            </a:pPr>
            <a:r>
              <a:rPr lang="de-DE" sz="1400" spc="-1">
                <a:solidFill>
                  <a:srgbClr val="49585C"/>
                </a:solidFill>
                <a:latin typeface="Rubik Regular"/>
              </a:rPr>
              <a:t>Abb. 29</a:t>
            </a:r>
            <a:endParaRPr lang="de-DE" sz="140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PhAnim="0">
  <p:cSld>
    <p:bg>
      <p:bgPr>
        <a:solidFill>
          <a:srgbClr val="FFFFFF"/>
        </a:solidFill>
        <a:effectLst/>
      </p:bgPr>
    </p:bg>
    <p:spTree>
      <p:nvGrpSpPr>
        <p:cNvPr id="1" name=""/>
        <p:cNvGrpSpPr/>
        <p:nvPr/>
      </p:nvGrpSpPr>
      <p:grpSpPr bwMode="auto">
        <a:xfrm>
          <a:off x="0" y="0"/>
          <a:ext cx="0" cy="0"/>
          <a:chOff x="0" y="0"/>
          <a:chExt cx="0" cy="0"/>
        </a:xfrm>
      </p:grpSpPr>
      <p:sp>
        <p:nvSpPr>
          <p:cNvPr id="880466023" name="CustomShape 2"/>
          <p:cNvSpPr/>
          <p:nvPr/>
        </p:nvSpPr>
        <p:spPr bwMode="auto">
          <a:xfrm>
            <a:off x="504000" y="718200"/>
            <a:ext cx="9070560" cy="426960"/>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nSpc>
                <a:spcPct val="100000"/>
              </a:lnSpc>
              <a:defRPr/>
            </a:pPr>
            <a:endParaRPr lang="de-DE" sz="2800" b="0" strike="noStrike" spc="-1">
              <a:latin typeface="Arial"/>
            </a:endParaRPr>
          </a:p>
        </p:txBody>
      </p:sp>
      <p:sp>
        <p:nvSpPr>
          <p:cNvPr id="361301544" name="Line 3"/>
          <p:cNvSpPr/>
          <p:nvPr/>
        </p:nvSpPr>
        <p:spPr bwMode="auto">
          <a:xfrm>
            <a:off x="4319640" y="1080360"/>
            <a:ext cx="5184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sp>
        <p:nvSpPr>
          <p:cNvPr id="1258010691" name="Line 5"/>
          <p:cNvSpPr/>
          <p:nvPr/>
        </p:nvSpPr>
        <p:spPr bwMode="auto">
          <a:xfrm>
            <a:off x="575640" y="6768000"/>
            <a:ext cx="9000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pic>
        <p:nvPicPr>
          <p:cNvPr id="831381905" name="image1.png"/>
          <p:cNvPicPr/>
          <p:nvPr/>
        </p:nvPicPr>
        <p:blipFill rotWithShape="1">
          <a:blip r:embed="rId3"/>
          <a:stretch/>
        </p:blipFill>
        <p:spPr bwMode="auto">
          <a:xfrm>
            <a:off x="576000" y="6840360"/>
            <a:ext cx="4512960" cy="647280"/>
          </a:xfrm>
          <a:prstGeom prst="rect">
            <a:avLst/>
          </a:prstGeom>
          <a:ln w="12600">
            <a:noFill/>
          </a:ln>
        </p:spPr>
      </p:pic>
      <p:sp>
        <p:nvSpPr>
          <p:cNvPr id="35843329" name="CustomShape 8"/>
          <p:cNvSpPr/>
          <p:nvPr/>
        </p:nvSpPr>
        <p:spPr bwMode="auto">
          <a:xfrm>
            <a:off x="5904000" y="6915240"/>
            <a:ext cx="3671640" cy="284400"/>
          </a:xfrm>
          <a:prstGeom prst="rect">
            <a:avLst/>
          </a:prstGeom>
          <a:noFill/>
          <a:ln>
            <a:noFill/>
          </a:ln>
        </p:spPr>
        <p:style>
          <a:lnRef idx="0">
            <a:srgbClr val="000000"/>
          </a:lnRef>
          <a:fillRef idx="0">
            <a:srgbClr val="000000"/>
          </a:fillRef>
          <a:effectRef idx="0">
            <a:srgbClr val="000000"/>
          </a:effectRef>
          <a:fontRef idx="minor"/>
        </p:style>
        <p:txBody>
          <a:bodyPr lIns="90000" tIns="45000" rIns="90000" bIns="45000"/>
          <a:lstStyle/>
          <a:p>
            <a:pPr algn="r">
              <a:lnSpc>
                <a:spcPct val="100000"/>
              </a:lnSpc>
              <a:defRPr/>
            </a:pPr>
            <a:r>
              <a:rPr lang="de-DE" sz="1200" b="0" strike="noStrike" spc="-1">
                <a:solidFill>
                  <a:srgbClr val="198268"/>
                </a:solidFill>
                <a:latin typeface="Rubik"/>
              </a:rPr>
              <a:t>www.bne-box.de    |    Folie 32 von </a:t>
            </a:r>
            <a:r>
              <a:rPr lang="de-DE" sz="1200" spc="-1">
                <a:solidFill>
                  <a:srgbClr val="198268"/>
                </a:solidFill>
                <a:latin typeface="Rubik"/>
              </a:rPr>
              <a:t>36</a:t>
            </a:r>
            <a:endParaRPr lang="de-DE" sz="1200" b="0" strike="noStrike" spc="-1">
              <a:latin typeface="Arial"/>
            </a:endParaRPr>
          </a:p>
        </p:txBody>
      </p:sp>
      <p:pic>
        <p:nvPicPr>
          <p:cNvPr id="1825728313" name="Grafik 2"/>
          <p:cNvPicPr>
            <a:picLocks noChangeAspect="1"/>
          </p:cNvPicPr>
          <p:nvPr/>
        </p:nvPicPr>
        <p:blipFill rotWithShape="1">
          <a:blip r:embed="rId4"/>
          <a:srcRect l="27536" t="27429" r="27893" b="21903"/>
          <a:stretch/>
        </p:blipFill>
        <p:spPr bwMode="auto">
          <a:xfrm>
            <a:off x="821581" y="1262070"/>
            <a:ext cx="8427936" cy="5389019"/>
          </a:xfrm>
          <a:prstGeom prst="rect">
            <a:avLst/>
          </a:prstGeom>
        </p:spPr>
      </p:pic>
      <p:sp>
        <p:nvSpPr>
          <p:cNvPr id="406419947" name="Textfeld 1"/>
          <p:cNvSpPr txBox="1"/>
          <p:nvPr/>
        </p:nvSpPr>
        <p:spPr bwMode="auto">
          <a:xfrm>
            <a:off x="9123050" y="6460222"/>
            <a:ext cx="744819" cy="307777"/>
          </a:xfrm>
          <a:prstGeom prst="rect">
            <a:avLst/>
          </a:prstGeom>
          <a:noFill/>
        </p:spPr>
        <p:txBody>
          <a:bodyPr wrap="none" rtlCol="0">
            <a:spAutoFit/>
          </a:bodyPr>
          <a:lstStyle/>
          <a:p>
            <a:pPr>
              <a:defRPr/>
            </a:pPr>
            <a:r>
              <a:rPr lang="de-DE" sz="1400" spc="-1">
                <a:solidFill>
                  <a:srgbClr val="49585C"/>
                </a:solidFill>
                <a:latin typeface="Rubik Regular"/>
              </a:rPr>
              <a:t>Abb. 30</a:t>
            </a:r>
            <a:endParaRPr lang="de-DE" sz="140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PhAnim="0">
  <p:cSld>
    <p:bg>
      <p:bgPr>
        <a:solidFill>
          <a:srgbClr val="FFFFFF"/>
        </a:solidFill>
        <a:effectLst/>
      </p:bgPr>
    </p:bg>
    <p:spTree>
      <p:nvGrpSpPr>
        <p:cNvPr id="1" name=""/>
        <p:cNvGrpSpPr/>
        <p:nvPr/>
      </p:nvGrpSpPr>
      <p:grpSpPr bwMode="auto">
        <a:xfrm>
          <a:off x="0" y="0"/>
          <a:ext cx="0" cy="0"/>
          <a:chOff x="0" y="0"/>
          <a:chExt cx="0" cy="0"/>
        </a:xfrm>
      </p:grpSpPr>
      <p:sp>
        <p:nvSpPr>
          <p:cNvPr id="1136996450" name="CustomShape 2"/>
          <p:cNvSpPr/>
          <p:nvPr/>
        </p:nvSpPr>
        <p:spPr bwMode="auto">
          <a:xfrm>
            <a:off x="504000" y="718200"/>
            <a:ext cx="9070560" cy="426960"/>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nSpc>
                <a:spcPct val="100000"/>
              </a:lnSpc>
              <a:defRPr/>
            </a:pPr>
            <a:endParaRPr lang="de-DE" sz="2800" b="0" strike="noStrike" spc="-1">
              <a:latin typeface="Arial"/>
            </a:endParaRPr>
          </a:p>
        </p:txBody>
      </p:sp>
      <p:sp>
        <p:nvSpPr>
          <p:cNvPr id="1535672735" name="Line 3"/>
          <p:cNvSpPr/>
          <p:nvPr/>
        </p:nvSpPr>
        <p:spPr bwMode="auto">
          <a:xfrm>
            <a:off x="4319640" y="1080360"/>
            <a:ext cx="5184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sp>
        <p:nvSpPr>
          <p:cNvPr id="623835805" name="Line 5"/>
          <p:cNvSpPr/>
          <p:nvPr/>
        </p:nvSpPr>
        <p:spPr bwMode="auto">
          <a:xfrm>
            <a:off x="575640" y="6768000"/>
            <a:ext cx="9000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pic>
        <p:nvPicPr>
          <p:cNvPr id="798213578" name="image1.png"/>
          <p:cNvPicPr/>
          <p:nvPr/>
        </p:nvPicPr>
        <p:blipFill rotWithShape="1">
          <a:blip r:embed="rId3"/>
          <a:stretch/>
        </p:blipFill>
        <p:spPr bwMode="auto">
          <a:xfrm>
            <a:off x="576000" y="6840360"/>
            <a:ext cx="4512960" cy="647280"/>
          </a:xfrm>
          <a:prstGeom prst="rect">
            <a:avLst/>
          </a:prstGeom>
          <a:ln w="12600">
            <a:noFill/>
          </a:ln>
        </p:spPr>
      </p:pic>
      <p:sp>
        <p:nvSpPr>
          <p:cNvPr id="428637893" name="CustomShape 8"/>
          <p:cNvSpPr/>
          <p:nvPr/>
        </p:nvSpPr>
        <p:spPr bwMode="auto">
          <a:xfrm>
            <a:off x="5904000" y="6915240"/>
            <a:ext cx="3671640" cy="284400"/>
          </a:xfrm>
          <a:prstGeom prst="rect">
            <a:avLst/>
          </a:prstGeom>
          <a:noFill/>
          <a:ln>
            <a:noFill/>
          </a:ln>
        </p:spPr>
        <p:style>
          <a:lnRef idx="0">
            <a:srgbClr val="000000"/>
          </a:lnRef>
          <a:fillRef idx="0">
            <a:srgbClr val="000000"/>
          </a:fillRef>
          <a:effectRef idx="0">
            <a:srgbClr val="000000"/>
          </a:effectRef>
          <a:fontRef idx="minor"/>
        </p:style>
        <p:txBody>
          <a:bodyPr lIns="90000" tIns="45000" rIns="90000" bIns="45000"/>
          <a:lstStyle/>
          <a:p>
            <a:pPr algn="r">
              <a:lnSpc>
                <a:spcPct val="100000"/>
              </a:lnSpc>
              <a:defRPr/>
            </a:pPr>
            <a:r>
              <a:rPr lang="de-DE" sz="1200" b="0" strike="noStrike" spc="-1">
                <a:solidFill>
                  <a:srgbClr val="198268"/>
                </a:solidFill>
                <a:latin typeface="Rubik"/>
              </a:rPr>
              <a:t>www.bne-box.de    |    Folie 33 von </a:t>
            </a:r>
            <a:r>
              <a:rPr lang="de-DE" sz="1200" spc="-1">
                <a:solidFill>
                  <a:srgbClr val="198268"/>
                </a:solidFill>
                <a:latin typeface="Rubik"/>
              </a:rPr>
              <a:t>36</a:t>
            </a:r>
            <a:endParaRPr lang="de-DE" sz="1200" b="0" strike="noStrike" spc="-1">
              <a:latin typeface="Arial"/>
            </a:endParaRPr>
          </a:p>
        </p:txBody>
      </p:sp>
      <p:sp>
        <p:nvSpPr>
          <p:cNvPr id="182421784" name="CustomShape 4"/>
          <p:cNvSpPr/>
          <p:nvPr/>
        </p:nvSpPr>
        <p:spPr bwMode="auto">
          <a:xfrm>
            <a:off x="575640" y="1698901"/>
            <a:ext cx="7967217" cy="4429029"/>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marL="457200" indent="-457200">
              <a:buFont typeface="+mj-lt"/>
              <a:buAutoNum type="arabicPeriod"/>
              <a:defRPr/>
            </a:pPr>
            <a:r>
              <a:rPr lang="de-DE" sz="2000" spc="-1">
                <a:solidFill>
                  <a:srgbClr val="49585C"/>
                </a:solidFill>
                <a:latin typeface="Rubik Regular"/>
                <a:cs typeface="Times New Roman"/>
              </a:rPr>
              <a:t>Wie stehen alle genannten Herausforderungen in Verbindung? </a:t>
            </a:r>
            <a:br>
              <a:rPr lang="de-DE" sz="2000" spc="-1">
                <a:solidFill>
                  <a:srgbClr val="49585C"/>
                </a:solidFill>
                <a:latin typeface="Rubik Regular"/>
                <a:cs typeface="Times New Roman"/>
              </a:rPr>
            </a:br>
            <a:r>
              <a:rPr lang="de-DE" sz="2000" b="1" spc="-1">
                <a:solidFill>
                  <a:srgbClr val="49585C"/>
                </a:solidFill>
                <a:latin typeface="Rubik Regular"/>
                <a:cs typeface="Times New Roman"/>
              </a:rPr>
              <a:t>Stellt</a:t>
            </a:r>
            <a:r>
              <a:rPr lang="de-DE" sz="2000" spc="-1">
                <a:solidFill>
                  <a:srgbClr val="49585C"/>
                </a:solidFill>
                <a:latin typeface="Rubik Regular"/>
                <a:cs typeface="Times New Roman"/>
              </a:rPr>
              <a:t> euch mit eurem Ziel-Kärtchen im Klassenzimmer </a:t>
            </a:r>
            <a:r>
              <a:rPr lang="de-DE" sz="2000" b="1" spc="-1">
                <a:solidFill>
                  <a:srgbClr val="49585C"/>
                </a:solidFill>
                <a:latin typeface="Rubik Regular"/>
                <a:cs typeface="Times New Roman"/>
              </a:rPr>
              <a:t>auf</a:t>
            </a:r>
            <a:r>
              <a:rPr lang="de-DE" sz="2000" spc="-1">
                <a:solidFill>
                  <a:srgbClr val="49585C"/>
                </a:solidFill>
                <a:latin typeface="Rubik Regular"/>
                <a:cs typeface="Times New Roman"/>
              </a:rPr>
              <a:t> und </a:t>
            </a:r>
            <a:r>
              <a:rPr lang="de-DE" sz="2000" b="1" spc="-1">
                <a:solidFill>
                  <a:srgbClr val="49585C"/>
                </a:solidFill>
                <a:latin typeface="Rubik Regular"/>
                <a:cs typeface="Times New Roman"/>
              </a:rPr>
              <a:t>überlegt</a:t>
            </a:r>
            <a:r>
              <a:rPr lang="de-DE" sz="2000" spc="-1">
                <a:solidFill>
                  <a:srgbClr val="49585C"/>
                </a:solidFill>
                <a:latin typeface="Rubik Regular"/>
                <a:cs typeface="Times New Roman"/>
              </a:rPr>
              <a:t>, mit welchen Nachhaltigkeitszielen eure erarbeiteten Inhalte/Aufgaben </a:t>
            </a:r>
            <a:r>
              <a:rPr lang="de-DE" sz="2000" u="sng" spc="-1">
                <a:solidFill>
                  <a:srgbClr val="49585C"/>
                </a:solidFill>
                <a:latin typeface="Rubik Regular"/>
                <a:cs typeface="Times New Roman"/>
              </a:rPr>
              <a:t>in Verbindung stehen</a:t>
            </a:r>
            <a:r>
              <a:rPr lang="de-DE" sz="2000" spc="-1">
                <a:solidFill>
                  <a:srgbClr val="49585C"/>
                </a:solidFill>
                <a:latin typeface="Rubik Regular"/>
                <a:cs typeface="Times New Roman"/>
              </a:rPr>
              <a:t>.</a:t>
            </a:r>
            <a:endParaRPr/>
          </a:p>
          <a:p>
            <a:pPr marL="457200" indent="-457200">
              <a:buFont typeface="+mj-lt"/>
              <a:buAutoNum type="arabicPeriod"/>
              <a:defRPr/>
            </a:pPr>
            <a:r>
              <a:rPr lang="de-DE" sz="2000" spc="-1">
                <a:solidFill>
                  <a:srgbClr val="49585C"/>
                </a:solidFill>
                <a:latin typeface="Rubik Regular"/>
                <a:cs typeface="Times New Roman"/>
              </a:rPr>
              <a:t>Eine Gruppe beginnt, </a:t>
            </a:r>
            <a:r>
              <a:rPr lang="de-DE" sz="2000" b="1" spc="-1">
                <a:solidFill>
                  <a:srgbClr val="49585C"/>
                </a:solidFill>
                <a:latin typeface="Rubik Regular"/>
                <a:cs typeface="Times New Roman"/>
              </a:rPr>
              <a:t>erklärt</a:t>
            </a:r>
            <a:r>
              <a:rPr lang="de-DE" sz="2000" spc="-1">
                <a:solidFill>
                  <a:srgbClr val="49585C"/>
                </a:solidFill>
                <a:latin typeface="Rubik Regular"/>
                <a:cs typeface="Times New Roman"/>
              </a:rPr>
              <a:t> </a:t>
            </a:r>
            <a:r>
              <a:rPr lang="de-DE" sz="2000" u="sng" spc="-1">
                <a:solidFill>
                  <a:srgbClr val="49585C"/>
                </a:solidFill>
                <a:latin typeface="Rubik Regular"/>
                <a:cs typeface="Times New Roman"/>
              </a:rPr>
              <a:t>kurz</a:t>
            </a:r>
            <a:r>
              <a:rPr lang="de-DE" sz="2000" spc="-1">
                <a:solidFill>
                  <a:srgbClr val="49585C"/>
                </a:solidFill>
                <a:latin typeface="Rubik Regular"/>
                <a:cs typeface="Times New Roman"/>
              </a:rPr>
              <a:t> einen Zusammenhang und </a:t>
            </a:r>
            <a:r>
              <a:rPr lang="de-DE" sz="2000" b="1" spc="-1">
                <a:solidFill>
                  <a:srgbClr val="49585C"/>
                </a:solidFill>
                <a:latin typeface="Rubik Regular"/>
                <a:cs typeface="Times New Roman"/>
              </a:rPr>
              <a:t>wirft</a:t>
            </a:r>
            <a:r>
              <a:rPr lang="de-DE" sz="2000" spc="-1">
                <a:solidFill>
                  <a:srgbClr val="49585C"/>
                </a:solidFill>
                <a:latin typeface="Rubik Regular"/>
                <a:cs typeface="Times New Roman"/>
              </a:rPr>
              <a:t> das Wollknäuel zur entsprechenden Gruppe, dann ist diese Gruppe dran usw. (</a:t>
            </a:r>
            <a:r>
              <a:rPr lang="de-DE" sz="2000" i="1" spc="-1">
                <a:solidFill>
                  <a:srgbClr val="49585C"/>
                </a:solidFill>
                <a:latin typeface="Rubik Regular"/>
                <a:cs typeface="Times New Roman"/>
              </a:rPr>
              <a:t>Bsp. „Keine Armut“ steht auch immer in Zusammenhang mit „Hochwertige Bildung“, weil …)</a:t>
            </a:r>
            <a:endParaRPr lang="de-DE" sz="2000" spc="-1">
              <a:solidFill>
                <a:srgbClr val="49585C"/>
              </a:solidFill>
              <a:latin typeface="Rubik Regular"/>
              <a:cs typeface="Times New Roman"/>
            </a:endParaRPr>
          </a:p>
          <a:p>
            <a:pPr marL="457200" indent="-457200">
              <a:buFont typeface="+mj-lt"/>
              <a:buAutoNum type="arabicPeriod"/>
              <a:defRPr/>
            </a:pPr>
            <a:r>
              <a:rPr lang="de-DE" sz="2000" spc="-1">
                <a:solidFill>
                  <a:srgbClr val="49585C"/>
                </a:solidFill>
                <a:latin typeface="Rubik Regular"/>
                <a:cs typeface="Times New Roman"/>
              </a:rPr>
              <a:t>Das Wollknäuel darf auch mehrfach zu einer Gruppe geworfen werden.</a:t>
            </a:r>
            <a:endParaRPr/>
          </a:p>
        </p:txBody>
      </p:sp>
      <p:sp>
        <p:nvSpPr>
          <p:cNvPr id="1058914806" name="CustomShape 4"/>
          <p:cNvSpPr/>
          <p:nvPr/>
        </p:nvSpPr>
        <p:spPr bwMode="auto">
          <a:xfrm>
            <a:off x="504000" y="1106769"/>
            <a:ext cx="7967217" cy="539315"/>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nSpc>
                <a:spcPct val="114999"/>
              </a:lnSpc>
              <a:spcAft>
                <a:spcPts val="1000"/>
              </a:spcAft>
              <a:defRPr/>
            </a:pPr>
            <a:r>
              <a:rPr lang="de-DE" sz="2400" b="1" spc="-1">
                <a:solidFill>
                  <a:srgbClr val="198268"/>
                </a:solidFill>
                <a:latin typeface="Rubik Regular"/>
                <a:ea typeface="Calibri"/>
                <a:cs typeface="Times New Roman"/>
              </a:rPr>
              <a:t>Arbeitsauftrag 2</a:t>
            </a:r>
            <a:endParaRPr lang="de-DE" sz="2400" b="1">
              <a:latin typeface="Calibri"/>
              <a:ea typeface="Calibri"/>
              <a:cs typeface="Times New Roman"/>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PhAnim="0">
  <p:cSld>
    <p:bg>
      <p:bgPr>
        <a:solidFill>
          <a:srgbClr val="FFFFFF"/>
        </a:solidFill>
        <a:effectLst/>
      </p:bgPr>
    </p:bg>
    <p:spTree>
      <p:nvGrpSpPr>
        <p:cNvPr id="1" name=""/>
        <p:cNvGrpSpPr/>
        <p:nvPr/>
      </p:nvGrpSpPr>
      <p:grpSpPr bwMode="auto">
        <a:xfrm>
          <a:off x="0" y="0"/>
          <a:ext cx="0" cy="0"/>
          <a:chOff x="0" y="0"/>
          <a:chExt cx="0" cy="0"/>
        </a:xfrm>
      </p:grpSpPr>
      <p:sp>
        <p:nvSpPr>
          <p:cNvPr id="972676942" name="CustomShape 2"/>
          <p:cNvSpPr/>
          <p:nvPr/>
        </p:nvSpPr>
        <p:spPr bwMode="auto">
          <a:xfrm>
            <a:off x="504000" y="718200"/>
            <a:ext cx="9070560" cy="426960"/>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nSpc>
                <a:spcPct val="100000"/>
              </a:lnSpc>
              <a:defRPr/>
            </a:pPr>
            <a:endParaRPr lang="de-DE" sz="2800" b="0" strike="noStrike" spc="-1">
              <a:latin typeface="Arial"/>
            </a:endParaRPr>
          </a:p>
        </p:txBody>
      </p:sp>
      <p:sp>
        <p:nvSpPr>
          <p:cNvPr id="89315705" name="Line 3"/>
          <p:cNvSpPr/>
          <p:nvPr/>
        </p:nvSpPr>
        <p:spPr bwMode="auto">
          <a:xfrm>
            <a:off x="4319640" y="1080360"/>
            <a:ext cx="5184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sp>
        <p:nvSpPr>
          <p:cNvPr id="53237153" name="Line 5"/>
          <p:cNvSpPr/>
          <p:nvPr/>
        </p:nvSpPr>
        <p:spPr bwMode="auto">
          <a:xfrm>
            <a:off x="575640" y="6768000"/>
            <a:ext cx="9000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pic>
        <p:nvPicPr>
          <p:cNvPr id="1320678838" name="image1.png"/>
          <p:cNvPicPr/>
          <p:nvPr/>
        </p:nvPicPr>
        <p:blipFill rotWithShape="1">
          <a:blip r:embed="rId3"/>
          <a:stretch/>
        </p:blipFill>
        <p:spPr bwMode="auto">
          <a:xfrm>
            <a:off x="576000" y="6840360"/>
            <a:ext cx="4512960" cy="647280"/>
          </a:xfrm>
          <a:prstGeom prst="rect">
            <a:avLst/>
          </a:prstGeom>
          <a:ln w="12600">
            <a:noFill/>
          </a:ln>
        </p:spPr>
      </p:pic>
      <p:sp>
        <p:nvSpPr>
          <p:cNvPr id="1414300478" name="CustomShape 8"/>
          <p:cNvSpPr/>
          <p:nvPr/>
        </p:nvSpPr>
        <p:spPr bwMode="auto">
          <a:xfrm>
            <a:off x="5904000" y="6915240"/>
            <a:ext cx="3671640" cy="284400"/>
          </a:xfrm>
          <a:prstGeom prst="rect">
            <a:avLst/>
          </a:prstGeom>
          <a:noFill/>
          <a:ln>
            <a:noFill/>
          </a:ln>
        </p:spPr>
        <p:style>
          <a:lnRef idx="0">
            <a:srgbClr val="000000"/>
          </a:lnRef>
          <a:fillRef idx="0">
            <a:srgbClr val="000000"/>
          </a:fillRef>
          <a:effectRef idx="0">
            <a:srgbClr val="000000"/>
          </a:effectRef>
          <a:fontRef idx="minor"/>
        </p:style>
        <p:txBody>
          <a:bodyPr lIns="90000" tIns="45000" rIns="90000" bIns="45000"/>
          <a:lstStyle/>
          <a:p>
            <a:pPr algn="r">
              <a:lnSpc>
                <a:spcPct val="100000"/>
              </a:lnSpc>
              <a:defRPr/>
            </a:pPr>
            <a:r>
              <a:rPr lang="de-DE" sz="1200" b="0" strike="noStrike" spc="-1">
                <a:solidFill>
                  <a:srgbClr val="198268"/>
                </a:solidFill>
                <a:latin typeface="Rubik"/>
              </a:rPr>
              <a:t>www.bne-box.de    |    Folie 34 von </a:t>
            </a:r>
            <a:r>
              <a:rPr lang="de-DE" sz="1200" spc="-1">
                <a:solidFill>
                  <a:srgbClr val="198268"/>
                </a:solidFill>
                <a:latin typeface="Rubik"/>
              </a:rPr>
              <a:t>36</a:t>
            </a:r>
            <a:endParaRPr lang="de-DE" sz="1200" b="0" strike="noStrike" spc="-1">
              <a:latin typeface="Arial"/>
            </a:endParaRPr>
          </a:p>
        </p:txBody>
      </p:sp>
      <p:pic>
        <p:nvPicPr>
          <p:cNvPr id="111546987" name="Grafik 1"/>
          <p:cNvPicPr>
            <a:picLocks noChangeAspect="1"/>
          </p:cNvPicPr>
          <p:nvPr/>
        </p:nvPicPr>
        <p:blipFill rotWithShape="1">
          <a:blip r:embed="rId4"/>
          <a:srcRect l="11357" t="44381" r="13857" b="23810"/>
          <a:stretch/>
        </p:blipFill>
        <p:spPr bwMode="auto">
          <a:xfrm>
            <a:off x="445656" y="1292040"/>
            <a:ext cx="9128904" cy="2184136"/>
          </a:xfrm>
          <a:prstGeom prst="rect">
            <a:avLst/>
          </a:prstGeom>
        </p:spPr>
      </p:pic>
      <p:pic>
        <p:nvPicPr>
          <p:cNvPr id="966780483" name="Picture 2" descr="Buntes Netz – Nachbarschaftshilfe Sennfeld"/>
          <p:cNvPicPr>
            <a:picLocks noChangeAspect="1" noChangeArrowheads="1"/>
          </p:cNvPicPr>
          <p:nvPr/>
        </p:nvPicPr>
        <p:blipFill rotWithShape="1">
          <a:blip r:embed="rId5"/>
          <a:stretch/>
        </p:blipFill>
        <p:spPr bwMode="auto">
          <a:xfrm>
            <a:off x="3082511" y="3561973"/>
            <a:ext cx="3906077" cy="3059147"/>
          </a:xfrm>
          <a:prstGeom prst="rect">
            <a:avLst/>
          </a:prstGeom>
          <a:noFill/>
        </p:spPr>
      </p:pic>
      <p:sp>
        <p:nvSpPr>
          <p:cNvPr id="1674680126" name="Textfeld 2"/>
          <p:cNvSpPr txBox="1"/>
          <p:nvPr/>
        </p:nvSpPr>
        <p:spPr bwMode="auto">
          <a:xfrm>
            <a:off x="6995001" y="6309915"/>
            <a:ext cx="744819" cy="307777"/>
          </a:xfrm>
          <a:prstGeom prst="rect">
            <a:avLst/>
          </a:prstGeom>
          <a:noFill/>
        </p:spPr>
        <p:txBody>
          <a:bodyPr wrap="none" rtlCol="0">
            <a:spAutoFit/>
          </a:bodyPr>
          <a:lstStyle/>
          <a:p>
            <a:pPr>
              <a:defRPr/>
            </a:pPr>
            <a:r>
              <a:rPr lang="de-DE" sz="1400" spc="-1">
                <a:solidFill>
                  <a:srgbClr val="49585C"/>
                </a:solidFill>
                <a:latin typeface="Rubik Regular"/>
              </a:rPr>
              <a:t>Abb. 31</a:t>
            </a:r>
            <a:endParaRPr lang="de-DE" sz="140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PhAnim="0">
  <p:cSld>
    <p:bg>
      <p:bgPr>
        <a:solidFill>
          <a:srgbClr val="FFFFFF"/>
        </a:solidFill>
        <a:effectLst/>
      </p:bgPr>
    </p:bg>
    <p:spTree>
      <p:nvGrpSpPr>
        <p:cNvPr id="1" name=""/>
        <p:cNvGrpSpPr/>
        <p:nvPr/>
      </p:nvGrpSpPr>
      <p:grpSpPr bwMode="auto">
        <a:xfrm>
          <a:off x="0" y="0"/>
          <a:ext cx="0" cy="0"/>
          <a:chOff x="0" y="0"/>
          <a:chExt cx="0" cy="0"/>
        </a:xfrm>
      </p:grpSpPr>
      <p:sp>
        <p:nvSpPr>
          <p:cNvPr id="384002605" name="CustomShape 2"/>
          <p:cNvSpPr/>
          <p:nvPr/>
        </p:nvSpPr>
        <p:spPr bwMode="auto">
          <a:xfrm>
            <a:off x="504000" y="718200"/>
            <a:ext cx="9070560" cy="426960"/>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nSpc>
                <a:spcPct val="100000"/>
              </a:lnSpc>
              <a:defRPr/>
            </a:pPr>
            <a:endParaRPr lang="de-DE" sz="2800" b="0" strike="noStrike" spc="-1">
              <a:latin typeface="Arial"/>
            </a:endParaRPr>
          </a:p>
        </p:txBody>
      </p:sp>
      <p:sp>
        <p:nvSpPr>
          <p:cNvPr id="1249710024" name="Line 3"/>
          <p:cNvSpPr/>
          <p:nvPr/>
        </p:nvSpPr>
        <p:spPr bwMode="auto">
          <a:xfrm flipV="1">
            <a:off x="4678680" y="1080720"/>
            <a:ext cx="482532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sp>
        <p:nvSpPr>
          <p:cNvPr id="359235703" name="Line 5"/>
          <p:cNvSpPr/>
          <p:nvPr/>
        </p:nvSpPr>
        <p:spPr bwMode="auto">
          <a:xfrm>
            <a:off x="575640" y="6768000"/>
            <a:ext cx="9000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pic>
        <p:nvPicPr>
          <p:cNvPr id="737759610" name="image1.png"/>
          <p:cNvPicPr/>
          <p:nvPr/>
        </p:nvPicPr>
        <p:blipFill rotWithShape="1">
          <a:blip r:embed="rId3"/>
          <a:stretch/>
        </p:blipFill>
        <p:spPr bwMode="auto">
          <a:xfrm>
            <a:off x="576000" y="6840360"/>
            <a:ext cx="4512960" cy="647280"/>
          </a:xfrm>
          <a:prstGeom prst="rect">
            <a:avLst/>
          </a:prstGeom>
          <a:ln w="12600">
            <a:noFill/>
          </a:ln>
        </p:spPr>
      </p:pic>
      <p:sp>
        <p:nvSpPr>
          <p:cNvPr id="491549796" name="CustomShape 8"/>
          <p:cNvSpPr/>
          <p:nvPr/>
        </p:nvSpPr>
        <p:spPr bwMode="auto">
          <a:xfrm>
            <a:off x="5904000" y="6915240"/>
            <a:ext cx="3671640" cy="284400"/>
          </a:xfrm>
          <a:prstGeom prst="rect">
            <a:avLst/>
          </a:prstGeom>
          <a:noFill/>
          <a:ln>
            <a:noFill/>
          </a:ln>
        </p:spPr>
        <p:style>
          <a:lnRef idx="0">
            <a:srgbClr val="000000"/>
          </a:lnRef>
          <a:fillRef idx="0">
            <a:srgbClr val="000000"/>
          </a:fillRef>
          <a:effectRef idx="0">
            <a:srgbClr val="000000"/>
          </a:effectRef>
          <a:fontRef idx="minor"/>
        </p:style>
        <p:txBody>
          <a:bodyPr lIns="90000" tIns="45000" rIns="90000" bIns="45000"/>
          <a:lstStyle/>
          <a:p>
            <a:pPr algn="r">
              <a:lnSpc>
                <a:spcPct val="100000"/>
              </a:lnSpc>
              <a:defRPr/>
            </a:pPr>
            <a:r>
              <a:rPr lang="de-DE" sz="1200" b="0" strike="noStrike" spc="-1">
                <a:solidFill>
                  <a:srgbClr val="198268"/>
                </a:solidFill>
                <a:latin typeface="Rubik"/>
              </a:rPr>
              <a:t>www.bne-box.de    |    Folie 35 von </a:t>
            </a:r>
            <a:r>
              <a:rPr lang="de-DE" sz="1200" spc="-1">
                <a:solidFill>
                  <a:srgbClr val="198268"/>
                </a:solidFill>
                <a:latin typeface="Rubik"/>
              </a:rPr>
              <a:t>36</a:t>
            </a:r>
            <a:endParaRPr lang="de-DE" sz="1200" b="0" strike="noStrike" spc="-1">
              <a:latin typeface="Arial"/>
            </a:endParaRPr>
          </a:p>
        </p:txBody>
      </p:sp>
      <p:sp>
        <p:nvSpPr>
          <p:cNvPr id="573295843" name="Textfeld 3"/>
          <p:cNvSpPr txBox="1"/>
          <p:nvPr/>
        </p:nvSpPr>
        <p:spPr bwMode="auto">
          <a:xfrm>
            <a:off x="539820" y="680250"/>
            <a:ext cx="4138860" cy="800219"/>
          </a:xfrm>
          <a:prstGeom prst="rect">
            <a:avLst/>
          </a:prstGeom>
          <a:noFill/>
        </p:spPr>
        <p:txBody>
          <a:bodyPr wrap="square" rtlCol="0">
            <a:spAutoFit/>
          </a:bodyPr>
          <a:lstStyle/>
          <a:p>
            <a:pPr>
              <a:lnSpc>
                <a:spcPct val="100000"/>
              </a:lnSpc>
              <a:defRPr/>
            </a:pPr>
            <a:r>
              <a:rPr lang="de-DE" sz="2800" spc="-1">
                <a:solidFill>
                  <a:srgbClr val="198268"/>
                </a:solidFill>
                <a:latin typeface="Roboto Slab Bold"/>
                <a:ea typeface="Roboto Slab Bold"/>
              </a:rPr>
              <a:t>Abbildungsverzeichnis</a:t>
            </a:r>
            <a:endParaRPr lang="de-DE" sz="2800" b="0" strike="noStrike" spc="-1">
              <a:latin typeface="Arial"/>
            </a:endParaRPr>
          </a:p>
          <a:p>
            <a:pPr>
              <a:defRPr/>
            </a:pPr>
            <a:endParaRPr lang="de-DE"/>
          </a:p>
        </p:txBody>
      </p:sp>
      <p:sp>
        <p:nvSpPr>
          <p:cNvPr id="1951051335" name="Textfeld 4"/>
          <p:cNvSpPr txBox="1"/>
          <p:nvPr/>
        </p:nvSpPr>
        <p:spPr bwMode="auto">
          <a:xfrm>
            <a:off x="575640" y="1227960"/>
            <a:ext cx="8928360" cy="5078312"/>
          </a:xfrm>
          <a:prstGeom prst="rect">
            <a:avLst/>
          </a:prstGeom>
          <a:noFill/>
        </p:spPr>
        <p:txBody>
          <a:bodyPr wrap="square" rtlCol="0">
            <a:spAutoFit/>
          </a:bodyPr>
          <a:lstStyle/>
          <a:p>
            <a:pPr marL="285750" indent="-285750">
              <a:buFont typeface="Arial"/>
              <a:buChar char="•"/>
              <a:defRPr/>
            </a:pPr>
            <a:r>
              <a:rPr lang="de-DE" b="1" spc="-1">
                <a:solidFill>
                  <a:srgbClr val="49585B"/>
                </a:solidFill>
                <a:latin typeface="Rubik"/>
                <a:cs typeface="Rubik"/>
              </a:rPr>
              <a:t>Abbildung 1: </a:t>
            </a:r>
            <a:r>
              <a:rPr lang="de-DE" u="sng">
                <a:solidFill>
                  <a:srgbClr val="54A58F"/>
                </a:solidFill>
                <a:latin typeface="Rubik"/>
                <a:ea typeface="Aptos"/>
                <a:cs typeface="Rubik"/>
                <a:hlinkClick r:id="rId4"/>
              </a:rPr>
              <a:t>https://stock.adobe.com/de/images/industrial-drainage-system-with-five-blue-pipes-discharging-water-into-a-reservoir-concept-of-water-management-wastewater-treatment-and-environmental-engineering-spillway/1565149925?prev_url=detail</a:t>
            </a:r>
            <a:endParaRPr lang="de-DE">
              <a:solidFill>
                <a:srgbClr val="54A58F"/>
              </a:solidFill>
              <a:latin typeface="Rubik"/>
              <a:ea typeface="Aptos"/>
              <a:cs typeface="Rubik"/>
            </a:endParaRPr>
          </a:p>
          <a:p>
            <a:pPr marL="285750" indent="-285750">
              <a:buFont typeface="Arial"/>
              <a:buChar char="•"/>
              <a:defRPr/>
            </a:pPr>
            <a:r>
              <a:rPr lang="de-DE" b="1">
                <a:solidFill>
                  <a:srgbClr val="49585B"/>
                </a:solidFill>
                <a:latin typeface="Rubik"/>
                <a:ea typeface="Aptos"/>
                <a:cs typeface="Rubik"/>
              </a:rPr>
              <a:t>Abbildung 2: </a:t>
            </a:r>
            <a:r>
              <a:rPr lang="de-DE" u="sng">
                <a:solidFill>
                  <a:srgbClr val="54A58F"/>
                </a:solidFill>
                <a:latin typeface="Rubik"/>
                <a:ea typeface="Aptos"/>
                <a:cs typeface="Rubik"/>
                <a:hlinkClick r:id="rId5"/>
              </a:rPr>
              <a:t>https://stock.adobe.com/de/images/h2o-water-molecule-model/260768008?prev_url=detail</a:t>
            </a:r>
            <a:endParaRPr lang="de-DE">
              <a:solidFill>
                <a:srgbClr val="54A58F"/>
              </a:solidFill>
              <a:latin typeface="Rubik"/>
              <a:ea typeface="Aptos"/>
              <a:cs typeface="Rubik"/>
            </a:endParaRPr>
          </a:p>
          <a:p>
            <a:pPr marL="285750" indent="-285750">
              <a:buFont typeface="Arial"/>
              <a:buChar char="•"/>
              <a:defRPr/>
            </a:pPr>
            <a:r>
              <a:rPr lang="de-DE" b="1">
                <a:solidFill>
                  <a:srgbClr val="49585B"/>
                </a:solidFill>
                <a:latin typeface="Rubik"/>
                <a:ea typeface="Aptos"/>
                <a:cs typeface="Rubik"/>
              </a:rPr>
              <a:t>Abbildung 3: </a:t>
            </a:r>
            <a:r>
              <a:rPr lang="de-DE">
                <a:solidFill>
                  <a:srgbClr val="49585B"/>
                </a:solidFill>
                <a:latin typeface="Rubik"/>
                <a:ea typeface="Aptos"/>
                <a:cs typeface="Rubik"/>
              </a:rPr>
              <a:t>ChatGPT. </a:t>
            </a:r>
            <a:endParaRPr/>
          </a:p>
          <a:p>
            <a:pPr marL="285750" indent="-285750">
              <a:buFont typeface="Arial"/>
              <a:buChar char="•"/>
              <a:defRPr/>
            </a:pPr>
            <a:r>
              <a:rPr lang="de-DE" b="1">
                <a:solidFill>
                  <a:srgbClr val="49585B"/>
                </a:solidFill>
                <a:latin typeface="Rubik"/>
                <a:ea typeface="Aptos"/>
                <a:cs typeface="Rubik"/>
              </a:rPr>
              <a:t>Abbildung 4: </a:t>
            </a:r>
            <a:r>
              <a:rPr lang="de-DE" u="sng">
                <a:solidFill>
                  <a:srgbClr val="54A58F"/>
                </a:solidFill>
                <a:latin typeface="Rubik"/>
                <a:ea typeface="Aptos"/>
                <a:cs typeface="Rubik"/>
                <a:hlinkClick r:id="rId6"/>
              </a:rPr>
              <a:t>https://stock.adobe.com/de/images/planet-earth-in-galaxy-space/40647159?prev_url=detail</a:t>
            </a:r>
            <a:endParaRPr lang="de-DE">
              <a:solidFill>
                <a:srgbClr val="54A58F"/>
              </a:solidFill>
              <a:latin typeface="Rubik"/>
              <a:ea typeface="Aptos"/>
              <a:cs typeface="Rubik"/>
            </a:endParaRPr>
          </a:p>
          <a:p>
            <a:pPr marL="285750" indent="-285750">
              <a:buFont typeface="Arial"/>
              <a:buChar char="•"/>
              <a:defRPr/>
            </a:pPr>
            <a:r>
              <a:rPr lang="de-DE" b="1">
                <a:solidFill>
                  <a:srgbClr val="49585B"/>
                </a:solidFill>
                <a:latin typeface="Rubik"/>
                <a:ea typeface="Aptos"/>
                <a:cs typeface="Rubik"/>
              </a:rPr>
              <a:t>Abbildung 5: </a:t>
            </a:r>
            <a:r>
              <a:rPr lang="de-DE">
                <a:solidFill>
                  <a:srgbClr val="49585B"/>
                </a:solidFill>
                <a:latin typeface="Rubik"/>
                <a:cs typeface="Rubik"/>
              </a:rPr>
              <a:t>Galvani | Ausgabe B | 9. Jahrgangsstufe, Cornelsen-Verlag</a:t>
            </a:r>
            <a:endParaRPr/>
          </a:p>
          <a:p>
            <a:pPr marL="285750" indent="-285750">
              <a:buFont typeface="Arial"/>
              <a:buChar char="•"/>
              <a:defRPr/>
            </a:pPr>
            <a:r>
              <a:rPr lang="de-DE" b="1">
                <a:solidFill>
                  <a:srgbClr val="49585B"/>
                </a:solidFill>
                <a:latin typeface="Rubik"/>
                <a:ea typeface="Aptos"/>
                <a:cs typeface="Rubik"/>
              </a:rPr>
              <a:t>Abbildung 6: </a:t>
            </a:r>
            <a:r>
              <a:rPr lang="de-DE">
                <a:solidFill>
                  <a:srgbClr val="49585B"/>
                </a:solidFill>
                <a:latin typeface="Rubik"/>
                <a:cs typeface="Rubik"/>
              </a:rPr>
              <a:t>Galvani | Ausgabe B | 9. Jahrgangsstufe, Cornelsen-Verlag.</a:t>
            </a:r>
            <a:endParaRPr/>
          </a:p>
          <a:p>
            <a:pPr marL="285750" indent="-285750">
              <a:buFont typeface="Arial"/>
              <a:buChar char="•"/>
              <a:defRPr/>
            </a:pPr>
            <a:r>
              <a:rPr lang="de-DE" b="1">
                <a:solidFill>
                  <a:srgbClr val="49585B"/>
                </a:solidFill>
                <a:latin typeface="Rubik"/>
                <a:ea typeface="Aptos"/>
                <a:cs typeface="Rubik"/>
              </a:rPr>
              <a:t>Abbildung 7: </a:t>
            </a:r>
            <a:r>
              <a:rPr lang="de-DE">
                <a:solidFill>
                  <a:srgbClr val="49585B"/>
                </a:solidFill>
                <a:latin typeface="Rubik"/>
                <a:cs typeface="Rubik"/>
              </a:rPr>
              <a:t>Galvani | Ausgabe B | 9. Jahrgangsstufe, Cornelsen-Verlag.</a:t>
            </a:r>
            <a:endParaRPr/>
          </a:p>
          <a:p>
            <a:pPr marL="285750" indent="-285750">
              <a:buFont typeface="Arial"/>
              <a:buChar char="•"/>
              <a:defRPr/>
            </a:pPr>
            <a:r>
              <a:rPr lang="de-DE" b="1">
                <a:solidFill>
                  <a:srgbClr val="49585B"/>
                </a:solidFill>
                <a:latin typeface="Rubik"/>
                <a:ea typeface="Aptos"/>
                <a:cs typeface="Rubik"/>
              </a:rPr>
              <a:t>Abbildung 8: </a:t>
            </a:r>
            <a:r>
              <a:rPr lang="en-US">
                <a:solidFill>
                  <a:srgbClr val="49585B"/>
                </a:solidFill>
                <a:latin typeface="Rubik"/>
                <a:cs typeface="Rubik"/>
              </a:rPr>
              <a:t>Nima Sarikhani , winner of the Wildlife Photographer of the Year 2023 59th People's Choice Award</a:t>
            </a:r>
            <a:endParaRPr lang="de-DE">
              <a:solidFill>
                <a:srgbClr val="49585B"/>
              </a:solidFill>
              <a:latin typeface="Rubik"/>
              <a:cs typeface="Rubik"/>
            </a:endParaRPr>
          </a:p>
          <a:p>
            <a:pPr marL="285750" indent="-285750">
              <a:buFont typeface="Arial"/>
              <a:buChar char="•"/>
              <a:defRPr/>
            </a:pPr>
            <a:r>
              <a:rPr lang="de-DE" b="1">
                <a:solidFill>
                  <a:srgbClr val="49585B"/>
                </a:solidFill>
                <a:latin typeface="Rubik"/>
                <a:ea typeface="Aptos"/>
                <a:cs typeface="Rubik"/>
              </a:rPr>
              <a:t>Abbildung 9: </a:t>
            </a:r>
            <a:r>
              <a:rPr lang="de-DE" u="sng">
                <a:solidFill>
                  <a:srgbClr val="54A58F"/>
                </a:solidFill>
                <a:latin typeface="Rubik"/>
                <a:cs typeface="Rubik"/>
                <a:hlinkClick r:id="rId7"/>
              </a:rPr>
              <a:t>https://www.stuttgarter-zeitung.de/inhalt.polar-gipfel-in-paris-pole-schmelzen-in-rekord-tempo.bcc6f52d-ec59-4c72-9219-a5b1cd147b99.html</a:t>
            </a:r>
            <a:endParaRPr lang="de-DE">
              <a:solidFill>
                <a:srgbClr val="54A58F"/>
              </a:solidFill>
              <a:latin typeface="Rubik"/>
              <a:cs typeface="Rubik"/>
            </a:endParaRPr>
          </a:p>
          <a:p>
            <a:pPr marL="285750" indent="-285750">
              <a:buFont typeface="Arial"/>
              <a:buChar char="•"/>
              <a:defRPr/>
            </a:pPr>
            <a:r>
              <a:rPr lang="de-DE" b="1">
                <a:solidFill>
                  <a:srgbClr val="49585B"/>
                </a:solidFill>
                <a:latin typeface="Rubik"/>
                <a:ea typeface="Aptos"/>
                <a:cs typeface="Rubik"/>
              </a:rPr>
              <a:t>Abbildung 10: </a:t>
            </a:r>
            <a:r>
              <a:rPr lang="de-DE" u="sng">
                <a:solidFill>
                  <a:srgbClr val="54A58F"/>
                </a:solidFill>
                <a:latin typeface="Rubik"/>
                <a:cs typeface="Rubik"/>
                <a:hlinkClick r:id="rId8"/>
              </a:rPr>
              <a:t>https://www.youtube.com/watch?v=Vj1G9gqhkYA&amp;t=110s</a:t>
            </a:r>
            <a:endParaRPr lang="de-DE">
              <a:solidFill>
                <a:srgbClr val="54A58F"/>
              </a:solidFill>
              <a:latin typeface="Rubik"/>
              <a:ea typeface="Aptos"/>
              <a:cs typeface="Rubik"/>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PhAnim="0">
  <p:cSld>
    <p:bg>
      <p:bgPr>
        <a:solidFill>
          <a:srgbClr val="FFFFFF"/>
        </a:solidFill>
        <a:effectLst/>
      </p:bgPr>
    </p:bg>
    <p:spTree>
      <p:nvGrpSpPr>
        <p:cNvPr id="1" name=""/>
        <p:cNvGrpSpPr/>
        <p:nvPr/>
      </p:nvGrpSpPr>
      <p:grpSpPr bwMode="auto">
        <a:xfrm>
          <a:off x="0" y="0"/>
          <a:ext cx="0" cy="0"/>
          <a:chOff x="0" y="0"/>
          <a:chExt cx="0" cy="0"/>
        </a:xfrm>
      </p:grpSpPr>
      <p:sp>
        <p:nvSpPr>
          <p:cNvPr id="2014879666" name="CustomShape 2"/>
          <p:cNvSpPr/>
          <p:nvPr/>
        </p:nvSpPr>
        <p:spPr bwMode="auto">
          <a:xfrm>
            <a:off x="504000" y="718200"/>
            <a:ext cx="9070560" cy="426960"/>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nSpc>
                <a:spcPct val="100000"/>
              </a:lnSpc>
              <a:defRPr/>
            </a:pPr>
            <a:endParaRPr lang="de-DE" sz="2800" b="0" strike="noStrike" spc="-1">
              <a:latin typeface="Arial"/>
            </a:endParaRPr>
          </a:p>
        </p:txBody>
      </p:sp>
      <p:sp>
        <p:nvSpPr>
          <p:cNvPr id="623685626" name="Line 3"/>
          <p:cNvSpPr/>
          <p:nvPr/>
        </p:nvSpPr>
        <p:spPr bwMode="auto">
          <a:xfrm flipV="1">
            <a:off x="4678680" y="1080720"/>
            <a:ext cx="482532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sp>
        <p:nvSpPr>
          <p:cNvPr id="641081251" name="Line 5"/>
          <p:cNvSpPr/>
          <p:nvPr/>
        </p:nvSpPr>
        <p:spPr bwMode="auto">
          <a:xfrm>
            <a:off x="575640" y="6768000"/>
            <a:ext cx="9000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pic>
        <p:nvPicPr>
          <p:cNvPr id="2112648656" name="image1.png"/>
          <p:cNvPicPr/>
          <p:nvPr/>
        </p:nvPicPr>
        <p:blipFill rotWithShape="1">
          <a:blip r:embed="rId3"/>
          <a:stretch/>
        </p:blipFill>
        <p:spPr bwMode="auto">
          <a:xfrm>
            <a:off x="576000" y="6840360"/>
            <a:ext cx="4512960" cy="647280"/>
          </a:xfrm>
          <a:prstGeom prst="rect">
            <a:avLst/>
          </a:prstGeom>
          <a:ln w="12600">
            <a:noFill/>
          </a:ln>
        </p:spPr>
      </p:pic>
      <p:sp>
        <p:nvSpPr>
          <p:cNvPr id="1588892370" name="CustomShape 8"/>
          <p:cNvSpPr/>
          <p:nvPr/>
        </p:nvSpPr>
        <p:spPr bwMode="auto">
          <a:xfrm>
            <a:off x="5904000" y="6915240"/>
            <a:ext cx="3671640" cy="284400"/>
          </a:xfrm>
          <a:prstGeom prst="rect">
            <a:avLst/>
          </a:prstGeom>
          <a:noFill/>
          <a:ln>
            <a:noFill/>
          </a:ln>
        </p:spPr>
        <p:style>
          <a:lnRef idx="0">
            <a:srgbClr val="000000"/>
          </a:lnRef>
          <a:fillRef idx="0">
            <a:srgbClr val="000000"/>
          </a:fillRef>
          <a:effectRef idx="0">
            <a:srgbClr val="000000"/>
          </a:effectRef>
          <a:fontRef idx="minor"/>
        </p:style>
        <p:txBody>
          <a:bodyPr lIns="90000" tIns="45000" rIns="90000" bIns="45000"/>
          <a:lstStyle/>
          <a:p>
            <a:pPr algn="r">
              <a:lnSpc>
                <a:spcPct val="100000"/>
              </a:lnSpc>
              <a:defRPr/>
            </a:pPr>
            <a:r>
              <a:rPr lang="de-DE" sz="1200" b="0" strike="noStrike" spc="-1">
                <a:solidFill>
                  <a:srgbClr val="198268"/>
                </a:solidFill>
                <a:latin typeface="Rubik"/>
              </a:rPr>
              <a:t>www.bne-box.de    |    Folie 35 von </a:t>
            </a:r>
            <a:r>
              <a:rPr lang="de-DE" sz="1200" spc="-1">
                <a:solidFill>
                  <a:srgbClr val="198268"/>
                </a:solidFill>
                <a:latin typeface="Rubik"/>
              </a:rPr>
              <a:t>36</a:t>
            </a:r>
            <a:endParaRPr lang="de-DE" sz="1200" b="0" strike="noStrike" spc="-1">
              <a:latin typeface="Arial"/>
            </a:endParaRPr>
          </a:p>
        </p:txBody>
      </p:sp>
      <p:sp>
        <p:nvSpPr>
          <p:cNvPr id="891119936" name="Textfeld 3"/>
          <p:cNvSpPr txBox="1"/>
          <p:nvPr/>
        </p:nvSpPr>
        <p:spPr bwMode="auto">
          <a:xfrm>
            <a:off x="539820" y="680250"/>
            <a:ext cx="4138860" cy="800219"/>
          </a:xfrm>
          <a:prstGeom prst="rect">
            <a:avLst/>
          </a:prstGeom>
          <a:noFill/>
        </p:spPr>
        <p:txBody>
          <a:bodyPr wrap="square" rtlCol="0">
            <a:spAutoFit/>
          </a:bodyPr>
          <a:lstStyle/>
          <a:p>
            <a:pPr>
              <a:lnSpc>
                <a:spcPct val="100000"/>
              </a:lnSpc>
              <a:defRPr/>
            </a:pPr>
            <a:r>
              <a:rPr lang="de-DE" sz="2800" spc="-1">
                <a:solidFill>
                  <a:srgbClr val="198268"/>
                </a:solidFill>
                <a:latin typeface="Roboto Slab Bold"/>
                <a:ea typeface="Roboto Slab Bold"/>
              </a:rPr>
              <a:t>Abbildungsverzeichnis</a:t>
            </a:r>
            <a:endParaRPr lang="de-DE" sz="2800" b="0" strike="noStrike" spc="-1">
              <a:latin typeface="Arial"/>
            </a:endParaRPr>
          </a:p>
          <a:p>
            <a:pPr>
              <a:defRPr/>
            </a:pPr>
            <a:endParaRPr lang="de-DE"/>
          </a:p>
        </p:txBody>
      </p:sp>
      <p:sp>
        <p:nvSpPr>
          <p:cNvPr id="1712433523" name="Textfeld 4"/>
          <p:cNvSpPr txBox="1"/>
          <p:nvPr/>
        </p:nvSpPr>
        <p:spPr bwMode="auto">
          <a:xfrm>
            <a:off x="575640" y="1227960"/>
            <a:ext cx="8928360" cy="5078312"/>
          </a:xfrm>
          <a:prstGeom prst="rect">
            <a:avLst/>
          </a:prstGeom>
          <a:noFill/>
        </p:spPr>
        <p:txBody>
          <a:bodyPr wrap="square" rtlCol="0">
            <a:spAutoFit/>
          </a:bodyPr>
          <a:lstStyle/>
          <a:p>
            <a:pPr marL="285750" marR="0" lvl="0" indent="-285750" defTabSz="914400" rtl="0">
              <a:lnSpc>
                <a:spcPct val="100000"/>
              </a:lnSpc>
              <a:spcBef>
                <a:spcPts val="0"/>
              </a:spcBef>
              <a:spcAft>
                <a:spcPts val="0"/>
              </a:spcAft>
              <a:buClrTx/>
              <a:buSzTx/>
              <a:buFont typeface="Arial"/>
              <a:buChar char="•"/>
              <a:defRPr/>
            </a:pPr>
            <a:r>
              <a:rPr lang="de-DE" b="1">
                <a:solidFill>
                  <a:srgbClr val="49585B"/>
                </a:solidFill>
                <a:latin typeface="Rubik"/>
                <a:cs typeface="Rubik"/>
              </a:rPr>
              <a:t>Abbildung 11:</a:t>
            </a:r>
            <a:r>
              <a:rPr lang="de-DE">
                <a:solidFill>
                  <a:srgbClr val="49585B"/>
                </a:solidFill>
                <a:latin typeface="Rubik"/>
                <a:cs typeface="Rubik"/>
              </a:rPr>
              <a:t> </a:t>
            </a:r>
            <a:r>
              <a:rPr lang="de-DE" u="sng">
                <a:solidFill>
                  <a:srgbClr val="54A58F"/>
                </a:solidFill>
                <a:latin typeface="Rubik"/>
                <a:cs typeface="Rubik"/>
                <a:hlinkClick r:id="rId4"/>
              </a:rPr>
              <a:t>https://www.ardalpha.de/wissen/umwelt/klima/klimawandel/eisschmelze-antarktis-arktis-polkappen-schmelzen-nordpol-suedpol-100.html</a:t>
            </a:r>
            <a:endParaRPr lang="de-DE">
              <a:solidFill>
                <a:srgbClr val="54A58F"/>
              </a:solidFill>
              <a:latin typeface="Rubik"/>
              <a:ea typeface="Aptos"/>
              <a:cs typeface="Rubik"/>
            </a:endParaRPr>
          </a:p>
          <a:p>
            <a:pPr marL="285750" marR="0" lvl="0" indent="-285750" defTabSz="914400" rtl="0">
              <a:lnSpc>
                <a:spcPct val="100000"/>
              </a:lnSpc>
              <a:spcBef>
                <a:spcPts val="0"/>
              </a:spcBef>
              <a:spcAft>
                <a:spcPts val="0"/>
              </a:spcAft>
              <a:buClrTx/>
              <a:buSzTx/>
              <a:buFont typeface="Arial"/>
              <a:buChar char="•"/>
              <a:defRPr/>
            </a:pPr>
            <a:r>
              <a:rPr lang="de-DE" b="1">
                <a:solidFill>
                  <a:srgbClr val="49585B"/>
                </a:solidFill>
                <a:latin typeface="Rubik"/>
                <a:ea typeface="Aptos"/>
                <a:cs typeface="Rubik"/>
              </a:rPr>
              <a:t>Abbildung 12: </a:t>
            </a:r>
            <a:r>
              <a:rPr lang="de-DE" u="sng">
                <a:solidFill>
                  <a:srgbClr val="54A58F"/>
                </a:solidFill>
                <a:latin typeface="Rubik"/>
                <a:cs typeface="Rubik"/>
                <a:hlinkClick r:id="rId4"/>
              </a:rPr>
              <a:t>https://www.ardalpha.de/wissen/umwelt/klima/klimawandel/eisschmelze-antarktis-arktis-polkappen-schmelzen-nordpol-suedpol-100.html</a:t>
            </a:r>
            <a:endParaRPr/>
          </a:p>
          <a:p>
            <a:pPr marL="285750" indent="-285750">
              <a:buFont typeface="Arial"/>
              <a:buChar char="•"/>
              <a:defRPr/>
            </a:pPr>
            <a:r>
              <a:rPr lang="de-DE" b="1">
                <a:solidFill>
                  <a:srgbClr val="49585B"/>
                </a:solidFill>
                <a:latin typeface="Rubik"/>
                <a:ea typeface="Aptos"/>
                <a:cs typeface="Rubik"/>
              </a:rPr>
              <a:t>Abbildung 13: </a:t>
            </a:r>
            <a:r>
              <a:rPr lang="de-DE" u="sng">
                <a:solidFill>
                  <a:srgbClr val="54A58F"/>
                </a:solidFill>
                <a:latin typeface="Rubik"/>
                <a:cs typeface="Rubik"/>
                <a:hlinkClick r:id="rId4"/>
              </a:rPr>
              <a:t>https://www.ardalpha.de/wissen/umwelt/klima/klimawandel/eisschmelze-antarktis-arktis-polkappen-schmelzen-nordpol-suedpol-100.html</a:t>
            </a:r>
            <a:endParaRPr lang="de-DE">
              <a:solidFill>
                <a:srgbClr val="54A58F"/>
              </a:solidFill>
              <a:latin typeface="Rubik"/>
              <a:cs typeface="Rubik"/>
            </a:endParaRPr>
          </a:p>
          <a:p>
            <a:pPr marL="285750" lvl="0" indent="-285750">
              <a:buFont typeface="Arial"/>
              <a:buChar char="•"/>
              <a:defRPr/>
            </a:pPr>
            <a:r>
              <a:rPr lang="de-DE" b="1">
                <a:solidFill>
                  <a:srgbClr val="49585B"/>
                </a:solidFill>
                <a:latin typeface="Rubik"/>
                <a:ea typeface="Aptos"/>
                <a:cs typeface="Rubik"/>
              </a:rPr>
              <a:t>Abbildung 14:</a:t>
            </a:r>
            <a:r>
              <a:rPr lang="de-DE">
                <a:solidFill>
                  <a:srgbClr val="49585B"/>
                </a:solidFill>
                <a:latin typeface="Rubik"/>
                <a:ea typeface="Aptos"/>
                <a:cs typeface="Rubik"/>
              </a:rPr>
              <a:t> </a:t>
            </a:r>
            <a:r>
              <a:rPr lang="de-DE" u="sng">
                <a:solidFill>
                  <a:srgbClr val="54A58F"/>
                </a:solidFill>
                <a:latin typeface="Rubik"/>
                <a:cs typeface="Rubik"/>
                <a:hlinkClick r:id="rId5"/>
              </a:rPr>
              <a:t>https://www.watson.ch/wissen/klima/452076062-land-unter-so-saehe-europa-aus-wenn-alles-eis-der-welt-geschmolzen-waere</a:t>
            </a:r>
            <a:endParaRPr lang="de-DE">
              <a:solidFill>
                <a:srgbClr val="54A58F"/>
              </a:solidFill>
              <a:latin typeface="Rubik"/>
              <a:cs typeface="Rubik"/>
            </a:endParaRPr>
          </a:p>
          <a:p>
            <a:pPr marL="285750" indent="-285750">
              <a:buFont typeface="Arial"/>
              <a:buChar char="•"/>
              <a:defRPr/>
            </a:pPr>
            <a:r>
              <a:rPr lang="de-DE" b="1">
                <a:solidFill>
                  <a:srgbClr val="49585B"/>
                </a:solidFill>
                <a:latin typeface="Rubik"/>
                <a:ea typeface="Aptos"/>
                <a:cs typeface="Rubik"/>
              </a:rPr>
              <a:t>Abbildung 15:</a:t>
            </a:r>
            <a:r>
              <a:rPr lang="de-DE">
                <a:solidFill>
                  <a:srgbClr val="49585B"/>
                </a:solidFill>
                <a:latin typeface="Rubik"/>
                <a:ea typeface="Aptos"/>
                <a:cs typeface="Rubik"/>
              </a:rPr>
              <a:t> </a:t>
            </a:r>
            <a:r>
              <a:rPr lang="de-DE" u="sng">
                <a:solidFill>
                  <a:srgbClr val="54A58F"/>
                </a:solidFill>
                <a:latin typeface="Rubik"/>
                <a:cs typeface="Rubik"/>
                <a:hlinkClick r:id="rId6"/>
              </a:rPr>
              <a:t>https://www.fr.de/wissen/verlangsamt-erdrotation-weitreichende-folgen-zeitmessung-negative-schaltsekunde-klimawandel-zr-92919706.html</a:t>
            </a:r>
            <a:endParaRPr lang="de-DE">
              <a:solidFill>
                <a:srgbClr val="54A58F"/>
              </a:solidFill>
              <a:latin typeface="Rubik"/>
              <a:cs typeface="Rubik"/>
            </a:endParaRPr>
          </a:p>
          <a:p>
            <a:pPr marL="285750" indent="-285750">
              <a:buFont typeface="Arial"/>
              <a:buChar char="•"/>
              <a:defRPr/>
            </a:pPr>
            <a:r>
              <a:rPr lang="de-DE" b="1">
                <a:solidFill>
                  <a:srgbClr val="49585B"/>
                </a:solidFill>
                <a:latin typeface="Rubik"/>
                <a:ea typeface="Aptos"/>
                <a:cs typeface="Rubik"/>
              </a:rPr>
              <a:t>Abbildung 16:</a:t>
            </a:r>
            <a:r>
              <a:rPr lang="de-DE">
                <a:solidFill>
                  <a:srgbClr val="49585B"/>
                </a:solidFill>
                <a:latin typeface="Rubik"/>
                <a:ea typeface="Aptos"/>
                <a:cs typeface="Rubik"/>
              </a:rPr>
              <a:t> </a:t>
            </a:r>
            <a:r>
              <a:rPr lang="de-DE" u="sng">
                <a:solidFill>
                  <a:srgbClr val="54A58F"/>
                </a:solidFill>
                <a:latin typeface="Rubik"/>
                <a:ea typeface="Aptos"/>
                <a:cs typeface="Rubik"/>
                <a:hlinkClick r:id="rId7"/>
              </a:rPr>
              <a:t>https://stock.adobe.com/de/images/aerial-perspective-of-stunning-glaciers-and-ice-formations/1764638833?prev_url=detail</a:t>
            </a:r>
            <a:endParaRPr lang="de-DE">
              <a:solidFill>
                <a:srgbClr val="54A58F"/>
              </a:solidFill>
              <a:latin typeface="Rubik"/>
              <a:ea typeface="Aptos"/>
              <a:cs typeface="Rubik"/>
            </a:endParaRPr>
          </a:p>
          <a:p>
            <a:pPr marL="285750" indent="-285750">
              <a:buFont typeface="Arial"/>
              <a:buChar char="•"/>
              <a:defRPr/>
            </a:pPr>
            <a:r>
              <a:rPr lang="de-DE" b="1">
                <a:solidFill>
                  <a:srgbClr val="49585B"/>
                </a:solidFill>
                <a:latin typeface="Rubik"/>
                <a:ea typeface="Aptos"/>
                <a:cs typeface="Rubik"/>
              </a:rPr>
              <a:t>Abbildung 17:</a:t>
            </a:r>
            <a:r>
              <a:rPr lang="de-DE">
                <a:solidFill>
                  <a:srgbClr val="49585B"/>
                </a:solidFill>
                <a:latin typeface="Rubik"/>
                <a:ea typeface="Aptos"/>
                <a:cs typeface="Rubik"/>
              </a:rPr>
              <a:t> </a:t>
            </a:r>
            <a:r>
              <a:rPr lang="de-DE" u="sng">
                <a:solidFill>
                  <a:srgbClr val="54A58F"/>
                </a:solidFill>
                <a:latin typeface="Rubik"/>
                <a:cs typeface="Rubik"/>
                <a:hlinkClick r:id="rId8"/>
              </a:rPr>
              <a:t>https://www.gasido.de/blog/posts/aggregatzustaende-die-stoffe-und-ihre-erscheinungsformen</a:t>
            </a:r>
            <a:endParaRPr lang="de-DE">
              <a:solidFill>
                <a:srgbClr val="54A58F"/>
              </a:solidFill>
              <a:latin typeface="Rubik"/>
              <a:cs typeface="Rubik"/>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PhAnim="0">
  <p:cSld>
    <p:bg>
      <p:bgPr>
        <a:solidFill>
          <a:srgbClr val="FFFFFF"/>
        </a:solidFill>
        <a:effectLst/>
      </p:bgPr>
    </p:bg>
    <p:spTree>
      <p:nvGrpSpPr>
        <p:cNvPr id="1" name=""/>
        <p:cNvGrpSpPr/>
        <p:nvPr/>
      </p:nvGrpSpPr>
      <p:grpSpPr bwMode="auto">
        <a:xfrm>
          <a:off x="0" y="0"/>
          <a:ext cx="0" cy="0"/>
          <a:chOff x="0" y="0"/>
          <a:chExt cx="0" cy="0"/>
        </a:xfrm>
      </p:grpSpPr>
      <p:sp>
        <p:nvSpPr>
          <p:cNvPr id="111860742" name="CustomShape 2"/>
          <p:cNvSpPr/>
          <p:nvPr/>
        </p:nvSpPr>
        <p:spPr bwMode="auto">
          <a:xfrm>
            <a:off x="504000" y="718200"/>
            <a:ext cx="9070560" cy="426960"/>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nSpc>
                <a:spcPct val="100000"/>
              </a:lnSpc>
              <a:defRPr/>
            </a:pPr>
            <a:endParaRPr lang="de-DE" sz="2800" b="0" strike="noStrike" spc="-1">
              <a:latin typeface="Arial"/>
            </a:endParaRPr>
          </a:p>
        </p:txBody>
      </p:sp>
      <p:sp>
        <p:nvSpPr>
          <p:cNvPr id="530710160" name="Line 3"/>
          <p:cNvSpPr/>
          <p:nvPr/>
        </p:nvSpPr>
        <p:spPr bwMode="auto">
          <a:xfrm flipV="1">
            <a:off x="4678680" y="1080720"/>
            <a:ext cx="482532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sp>
        <p:nvSpPr>
          <p:cNvPr id="630794104" name="Line 5"/>
          <p:cNvSpPr/>
          <p:nvPr/>
        </p:nvSpPr>
        <p:spPr bwMode="auto">
          <a:xfrm>
            <a:off x="575640" y="6768000"/>
            <a:ext cx="9000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pic>
        <p:nvPicPr>
          <p:cNvPr id="1256854212" name="image1.png"/>
          <p:cNvPicPr/>
          <p:nvPr/>
        </p:nvPicPr>
        <p:blipFill rotWithShape="1">
          <a:blip r:embed="rId3"/>
          <a:stretch/>
        </p:blipFill>
        <p:spPr bwMode="auto">
          <a:xfrm>
            <a:off x="576000" y="6840360"/>
            <a:ext cx="4512960" cy="647280"/>
          </a:xfrm>
          <a:prstGeom prst="rect">
            <a:avLst/>
          </a:prstGeom>
          <a:ln w="12600">
            <a:noFill/>
          </a:ln>
        </p:spPr>
      </p:pic>
      <p:sp>
        <p:nvSpPr>
          <p:cNvPr id="1364122631" name="CustomShape 8"/>
          <p:cNvSpPr/>
          <p:nvPr/>
        </p:nvSpPr>
        <p:spPr bwMode="auto">
          <a:xfrm>
            <a:off x="5904000" y="6915240"/>
            <a:ext cx="3671640" cy="284400"/>
          </a:xfrm>
          <a:prstGeom prst="rect">
            <a:avLst/>
          </a:prstGeom>
          <a:noFill/>
          <a:ln>
            <a:noFill/>
          </a:ln>
        </p:spPr>
        <p:style>
          <a:lnRef idx="0">
            <a:srgbClr val="000000"/>
          </a:lnRef>
          <a:fillRef idx="0">
            <a:srgbClr val="000000"/>
          </a:fillRef>
          <a:effectRef idx="0">
            <a:srgbClr val="000000"/>
          </a:effectRef>
          <a:fontRef idx="minor"/>
        </p:style>
        <p:txBody>
          <a:bodyPr lIns="90000" tIns="45000" rIns="90000" bIns="45000"/>
          <a:lstStyle/>
          <a:p>
            <a:pPr algn="r">
              <a:lnSpc>
                <a:spcPct val="100000"/>
              </a:lnSpc>
              <a:defRPr/>
            </a:pPr>
            <a:r>
              <a:rPr lang="de-DE" sz="1200" b="0" strike="noStrike" spc="-1">
                <a:solidFill>
                  <a:srgbClr val="198268"/>
                </a:solidFill>
                <a:latin typeface="Rubik"/>
              </a:rPr>
              <a:t>www.bne-box.de    |    Folie 35 von </a:t>
            </a:r>
            <a:r>
              <a:rPr lang="de-DE" sz="1200" spc="-1">
                <a:solidFill>
                  <a:srgbClr val="198268"/>
                </a:solidFill>
                <a:latin typeface="Rubik"/>
              </a:rPr>
              <a:t>36</a:t>
            </a:r>
            <a:endParaRPr lang="de-DE" sz="1200" b="0" strike="noStrike" spc="-1">
              <a:latin typeface="Arial"/>
            </a:endParaRPr>
          </a:p>
        </p:txBody>
      </p:sp>
      <p:sp>
        <p:nvSpPr>
          <p:cNvPr id="1353659787" name="Textfeld 3"/>
          <p:cNvSpPr txBox="1"/>
          <p:nvPr/>
        </p:nvSpPr>
        <p:spPr bwMode="auto">
          <a:xfrm>
            <a:off x="539820" y="680250"/>
            <a:ext cx="4138860" cy="800219"/>
          </a:xfrm>
          <a:prstGeom prst="rect">
            <a:avLst/>
          </a:prstGeom>
          <a:noFill/>
        </p:spPr>
        <p:txBody>
          <a:bodyPr wrap="square" rtlCol="0">
            <a:spAutoFit/>
          </a:bodyPr>
          <a:lstStyle/>
          <a:p>
            <a:pPr>
              <a:lnSpc>
                <a:spcPct val="100000"/>
              </a:lnSpc>
              <a:defRPr/>
            </a:pPr>
            <a:r>
              <a:rPr lang="de-DE" sz="2800" spc="-1">
                <a:solidFill>
                  <a:srgbClr val="198268"/>
                </a:solidFill>
                <a:latin typeface="Roboto Slab Bold"/>
                <a:ea typeface="Roboto Slab Bold"/>
              </a:rPr>
              <a:t>Abbildungsverzeichnis</a:t>
            </a:r>
            <a:endParaRPr lang="de-DE" sz="2800" b="0" strike="noStrike" spc="-1">
              <a:latin typeface="Arial"/>
            </a:endParaRPr>
          </a:p>
          <a:p>
            <a:pPr>
              <a:defRPr/>
            </a:pPr>
            <a:endParaRPr lang="de-DE"/>
          </a:p>
        </p:txBody>
      </p:sp>
      <p:sp>
        <p:nvSpPr>
          <p:cNvPr id="300920701" name="Textfeld 4"/>
          <p:cNvSpPr txBox="1"/>
          <p:nvPr/>
        </p:nvSpPr>
        <p:spPr bwMode="auto">
          <a:xfrm>
            <a:off x="575640" y="1227960"/>
            <a:ext cx="8928360" cy="4524315"/>
          </a:xfrm>
          <a:prstGeom prst="rect">
            <a:avLst/>
          </a:prstGeom>
          <a:noFill/>
        </p:spPr>
        <p:txBody>
          <a:bodyPr wrap="square" rtlCol="0">
            <a:spAutoFit/>
          </a:bodyPr>
          <a:lstStyle/>
          <a:p>
            <a:pPr marL="285750" lvl="0" indent="-285750">
              <a:buFont typeface="Arial"/>
              <a:buChar char="•"/>
              <a:defRPr/>
            </a:pPr>
            <a:r>
              <a:rPr lang="de-DE" b="1">
                <a:solidFill>
                  <a:srgbClr val="49585B"/>
                </a:solidFill>
                <a:latin typeface="Rubik"/>
                <a:ea typeface="Aptos"/>
                <a:cs typeface="Rubik"/>
              </a:rPr>
              <a:t>Abbildung 18: </a:t>
            </a:r>
            <a:r>
              <a:rPr lang="de-DE">
                <a:solidFill>
                  <a:srgbClr val="49585B"/>
                </a:solidFill>
                <a:latin typeface="Rubik"/>
                <a:cs typeface="Rubik"/>
              </a:rPr>
              <a:t>Galvani | Ausgabe B | 9. Jahrgangsstufe, Cornelsen-Verlag.</a:t>
            </a:r>
            <a:endParaRPr lang="de-DE">
              <a:solidFill>
                <a:srgbClr val="49585B"/>
              </a:solidFill>
              <a:latin typeface="Rubik"/>
              <a:ea typeface="Aptos"/>
              <a:cs typeface="Rubik"/>
            </a:endParaRPr>
          </a:p>
          <a:p>
            <a:pPr marL="285750" lvl="0" indent="-285750">
              <a:buFont typeface="Arial"/>
              <a:buChar char="•"/>
              <a:defRPr/>
            </a:pPr>
            <a:r>
              <a:rPr lang="de-DE" b="1">
                <a:solidFill>
                  <a:srgbClr val="49585B"/>
                </a:solidFill>
                <a:latin typeface="Rubik"/>
                <a:ea typeface="Aptos"/>
                <a:cs typeface="Rubik"/>
              </a:rPr>
              <a:t>Abbildung 19: </a:t>
            </a:r>
            <a:r>
              <a:rPr lang="de-DE">
                <a:solidFill>
                  <a:srgbClr val="49585B"/>
                </a:solidFill>
                <a:latin typeface="Rubik"/>
                <a:cs typeface="Rubik"/>
              </a:rPr>
              <a:t>Galvani | Ausgabe B | 9. Jahrgangsstufe, Cornelsen-Verlag.</a:t>
            </a:r>
            <a:endParaRPr lang="de-DE">
              <a:solidFill>
                <a:srgbClr val="49585B"/>
              </a:solidFill>
              <a:latin typeface="Rubik"/>
              <a:ea typeface="Aptos"/>
              <a:cs typeface="Rubik"/>
            </a:endParaRPr>
          </a:p>
          <a:p>
            <a:pPr marL="285750" indent="-285750">
              <a:buFont typeface="Arial"/>
              <a:buChar char="•"/>
              <a:defRPr/>
            </a:pPr>
            <a:r>
              <a:rPr lang="de-DE" b="1">
                <a:solidFill>
                  <a:srgbClr val="49585B"/>
                </a:solidFill>
                <a:latin typeface="Rubik"/>
                <a:ea typeface="Aptos"/>
                <a:cs typeface="Rubik"/>
              </a:rPr>
              <a:t>Abbildung 20: </a:t>
            </a:r>
            <a:r>
              <a:rPr lang="de-DE" u="sng">
                <a:solidFill>
                  <a:srgbClr val="54A58F"/>
                </a:solidFill>
                <a:latin typeface="Rubik"/>
                <a:cs typeface="Rubik"/>
                <a:hlinkClick r:id="rId4"/>
              </a:rPr>
              <a:t>https://chemiedidaktik.uni-wuppertal.de/de/digitale-medien/animationen/grundlegendes/die-dichteanomalie-des-wassers/</a:t>
            </a:r>
            <a:endParaRPr lang="de-DE">
              <a:solidFill>
                <a:srgbClr val="54A58F"/>
              </a:solidFill>
              <a:latin typeface="Rubik"/>
              <a:ea typeface="Aptos"/>
              <a:cs typeface="Rubik"/>
            </a:endParaRPr>
          </a:p>
          <a:p>
            <a:pPr marL="285750" indent="-285750">
              <a:buFont typeface="Arial"/>
              <a:buChar char="•"/>
              <a:defRPr/>
            </a:pPr>
            <a:r>
              <a:rPr lang="de-DE" b="1">
                <a:solidFill>
                  <a:srgbClr val="49585B"/>
                </a:solidFill>
                <a:latin typeface="Rubik"/>
                <a:ea typeface="Aptos"/>
                <a:cs typeface="Rubik"/>
              </a:rPr>
              <a:t>Abbildung 21: </a:t>
            </a:r>
            <a:r>
              <a:rPr lang="de-DE">
                <a:solidFill>
                  <a:srgbClr val="49585B"/>
                </a:solidFill>
                <a:latin typeface="Rubik"/>
                <a:cs typeface="Rubik"/>
              </a:rPr>
              <a:t>Galvani | Ausgabe B | 9. Jahrgangsstufe, Cornelsen-Verlag.</a:t>
            </a:r>
            <a:endParaRPr lang="de-DE">
              <a:solidFill>
                <a:srgbClr val="49585B"/>
              </a:solidFill>
              <a:latin typeface="Rubik"/>
              <a:ea typeface="Aptos"/>
              <a:cs typeface="Rubik"/>
            </a:endParaRPr>
          </a:p>
          <a:p>
            <a:pPr marL="285750" indent="-285750">
              <a:buFont typeface="Arial"/>
              <a:buChar char="•"/>
              <a:defRPr/>
            </a:pPr>
            <a:r>
              <a:rPr lang="de-DE" b="1">
                <a:solidFill>
                  <a:srgbClr val="49585B"/>
                </a:solidFill>
                <a:latin typeface="Rubik"/>
                <a:ea typeface="Aptos"/>
                <a:cs typeface="Rubik"/>
              </a:rPr>
              <a:t>Abbildung 22: </a:t>
            </a:r>
            <a:r>
              <a:rPr lang="de-DE" u="sng">
                <a:solidFill>
                  <a:srgbClr val="54A58F"/>
                </a:solidFill>
                <a:latin typeface="Rubik"/>
                <a:cs typeface="Rubik"/>
                <a:hlinkClick r:id="rId5"/>
              </a:rPr>
              <a:t>https://www.blinker.de/angelmethoden/angeln-allgemein/angelgewaesser/tiefkuehlfisch-wenn-die-tierwelt-im-eis-erstarrt</a:t>
            </a:r>
            <a:endParaRPr lang="de-DE">
              <a:solidFill>
                <a:srgbClr val="54A58F"/>
              </a:solidFill>
              <a:latin typeface="Rubik"/>
              <a:ea typeface="Aptos"/>
              <a:cs typeface="Rubik"/>
            </a:endParaRPr>
          </a:p>
          <a:p>
            <a:pPr marL="285750" indent="-285750">
              <a:buFont typeface="Arial"/>
              <a:buChar char="•"/>
              <a:defRPr/>
            </a:pPr>
            <a:r>
              <a:rPr lang="de-DE" b="1">
                <a:solidFill>
                  <a:srgbClr val="49585B"/>
                </a:solidFill>
                <a:latin typeface="Rubik"/>
                <a:ea typeface="Aptos"/>
                <a:cs typeface="Rubik"/>
              </a:rPr>
              <a:t>Abbildung 23: </a:t>
            </a:r>
            <a:r>
              <a:rPr lang="de-DE" u="sng">
                <a:solidFill>
                  <a:srgbClr val="54A58F"/>
                </a:solidFill>
                <a:latin typeface="Rubik"/>
                <a:cs typeface="Rubik"/>
                <a:hlinkClick r:id="rId6"/>
              </a:rPr>
              <a:t>https://www.leifiphysik.de/waermelehre/ausdehnung-bei-erwaermung/aufgabe/sonderbares-eis</a:t>
            </a:r>
            <a:endParaRPr lang="de-DE">
              <a:solidFill>
                <a:srgbClr val="54A58F"/>
              </a:solidFill>
              <a:latin typeface="Rubik"/>
              <a:ea typeface="Aptos"/>
              <a:cs typeface="Rubik"/>
            </a:endParaRPr>
          </a:p>
          <a:p>
            <a:pPr marL="285750" indent="-285750">
              <a:buFont typeface="Arial"/>
              <a:buChar char="•"/>
              <a:defRPr/>
            </a:pPr>
            <a:r>
              <a:rPr lang="de-DE" b="1">
                <a:solidFill>
                  <a:srgbClr val="49585B"/>
                </a:solidFill>
                <a:latin typeface="Rubik"/>
                <a:ea typeface="Aptos"/>
                <a:cs typeface="Rubik"/>
              </a:rPr>
              <a:t>Abbildung 24: </a:t>
            </a:r>
            <a:r>
              <a:rPr lang="de-DE">
                <a:solidFill>
                  <a:srgbClr val="49585B"/>
                </a:solidFill>
                <a:latin typeface="Rubik"/>
                <a:cs typeface="Rubik"/>
              </a:rPr>
              <a:t>Galvani | Ausgabe B | 9. Jahrgangsstufe, Cornelsen-Verlag.</a:t>
            </a:r>
            <a:endParaRPr lang="de-DE">
              <a:solidFill>
                <a:srgbClr val="49585B"/>
              </a:solidFill>
              <a:latin typeface="Rubik"/>
              <a:ea typeface="Aptos"/>
              <a:cs typeface="Rubik"/>
            </a:endParaRPr>
          </a:p>
          <a:p>
            <a:pPr marL="285750" indent="-285750">
              <a:buFont typeface="Arial"/>
              <a:buChar char="•"/>
              <a:defRPr/>
            </a:pPr>
            <a:r>
              <a:rPr lang="de-DE" b="1">
                <a:solidFill>
                  <a:srgbClr val="49585B"/>
                </a:solidFill>
                <a:latin typeface="Rubik"/>
                <a:ea typeface="Aptos"/>
                <a:cs typeface="Rubik"/>
              </a:rPr>
              <a:t>Abbildung 25: </a:t>
            </a:r>
            <a:r>
              <a:rPr lang="de-DE">
                <a:solidFill>
                  <a:srgbClr val="49585B"/>
                </a:solidFill>
                <a:latin typeface="Rubik"/>
                <a:ea typeface="Aptos"/>
                <a:cs typeface="Rubik"/>
              </a:rPr>
              <a:t>Chat GPT.</a:t>
            </a:r>
            <a:endParaRPr/>
          </a:p>
          <a:p>
            <a:pPr marL="285750" indent="-285750">
              <a:buFont typeface="Arial"/>
              <a:buChar char="•"/>
              <a:defRPr/>
            </a:pPr>
            <a:r>
              <a:rPr lang="de-DE" b="1">
                <a:solidFill>
                  <a:srgbClr val="49585B"/>
                </a:solidFill>
                <a:latin typeface="Rubik"/>
                <a:ea typeface="Aptos"/>
                <a:cs typeface="Rubik"/>
              </a:rPr>
              <a:t>Abbildung 26: </a:t>
            </a:r>
            <a:r>
              <a:rPr lang="de-DE" u="sng">
                <a:solidFill>
                  <a:srgbClr val="54A58F"/>
                </a:solidFill>
                <a:latin typeface="Rubik"/>
                <a:ea typeface="Aptos"/>
                <a:cs typeface="Rubik"/>
                <a:hlinkClick r:id="rId7"/>
              </a:rPr>
              <a:t>https://stock.adobe.com/de/images/commercial-photo-material-of-wooden-texture-with-water-droplets-scene/1794522309?prev_url=detail</a:t>
            </a:r>
            <a:endParaRPr lang="de-DE">
              <a:solidFill>
                <a:srgbClr val="54A58F"/>
              </a:solidFill>
              <a:latin typeface="Rubik"/>
              <a:ea typeface="Aptos"/>
              <a:cs typeface="Rubik"/>
            </a:endParaRPr>
          </a:p>
          <a:p>
            <a:pPr marL="285750" indent="-285750">
              <a:buFont typeface="Arial"/>
              <a:buChar char="•"/>
              <a:defRPr/>
            </a:pPr>
            <a:r>
              <a:rPr lang="de-DE" b="1">
                <a:solidFill>
                  <a:srgbClr val="49585B"/>
                </a:solidFill>
                <a:latin typeface="Rubik"/>
                <a:ea typeface="Aptos"/>
                <a:cs typeface="Rubik"/>
              </a:rPr>
              <a:t>Abbildung 27: </a:t>
            </a:r>
            <a:r>
              <a:rPr lang="de-DE">
                <a:solidFill>
                  <a:srgbClr val="49585B"/>
                </a:solidFill>
                <a:latin typeface="Rubik"/>
                <a:cs typeface="Rubik"/>
              </a:rPr>
              <a:t>Galvani | Ausgabe B | 9. Jahrgangsstufe, Cornelsen-Verlag.</a:t>
            </a:r>
            <a:endParaRPr lang="de-DE">
              <a:solidFill>
                <a:srgbClr val="49585B"/>
              </a:solidFill>
              <a:latin typeface="Rubik"/>
              <a:ea typeface="Aptos"/>
              <a:cs typeface="Rubik"/>
            </a:endParaRPr>
          </a:p>
          <a:p>
            <a:pPr marL="285750" indent="-285750">
              <a:buFont typeface="Arial"/>
              <a:buChar char="•"/>
              <a:defRPr/>
            </a:pPr>
            <a:r>
              <a:rPr lang="de-DE" b="1">
                <a:solidFill>
                  <a:srgbClr val="49585B"/>
                </a:solidFill>
                <a:latin typeface="Rubik"/>
                <a:ea typeface="Aptos"/>
                <a:cs typeface="Rubik"/>
              </a:rPr>
              <a:t>Abbildung 28: </a:t>
            </a:r>
            <a:r>
              <a:rPr lang="de-DE" u="sng">
                <a:solidFill>
                  <a:srgbClr val="54A58F"/>
                </a:solidFill>
                <a:latin typeface="Rubik"/>
                <a:cs typeface="Rubik"/>
                <a:hlinkClick r:id="rId8"/>
              </a:rPr>
              <a:t>https://www.lpb-bw.de/17-sdgs</a:t>
            </a:r>
            <a:endParaRPr lang="de-DE">
              <a:solidFill>
                <a:srgbClr val="54A58F"/>
              </a:solidFill>
              <a:latin typeface="Rubik"/>
              <a:ea typeface="Aptos"/>
              <a:cs typeface="Rubik"/>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PhAnim="0">
  <p:cSld>
    <p:bg>
      <p:bgPr>
        <a:solidFill>
          <a:srgbClr val="FFFFFF"/>
        </a:solidFill>
        <a:effectLst/>
      </p:bgPr>
    </p:bg>
    <p:spTree>
      <p:nvGrpSpPr>
        <p:cNvPr id="1" name=""/>
        <p:cNvGrpSpPr/>
        <p:nvPr/>
      </p:nvGrpSpPr>
      <p:grpSpPr bwMode="auto">
        <a:xfrm>
          <a:off x="0" y="0"/>
          <a:ext cx="0" cy="0"/>
          <a:chOff x="0" y="0"/>
          <a:chExt cx="0" cy="0"/>
        </a:xfrm>
      </p:grpSpPr>
      <p:sp>
        <p:nvSpPr>
          <p:cNvPr id="827109718" name="CustomShape 2"/>
          <p:cNvSpPr/>
          <p:nvPr/>
        </p:nvSpPr>
        <p:spPr bwMode="auto">
          <a:xfrm>
            <a:off x="504000" y="718200"/>
            <a:ext cx="9070560" cy="426960"/>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nSpc>
                <a:spcPct val="100000"/>
              </a:lnSpc>
              <a:defRPr/>
            </a:pPr>
            <a:endParaRPr lang="de-DE" sz="2800" b="0" strike="noStrike" spc="-1">
              <a:latin typeface="Arial"/>
            </a:endParaRPr>
          </a:p>
        </p:txBody>
      </p:sp>
      <p:sp>
        <p:nvSpPr>
          <p:cNvPr id="607914985" name="Line 3"/>
          <p:cNvSpPr/>
          <p:nvPr/>
        </p:nvSpPr>
        <p:spPr bwMode="auto">
          <a:xfrm flipV="1">
            <a:off x="4678680" y="1080720"/>
            <a:ext cx="482532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sp>
        <p:nvSpPr>
          <p:cNvPr id="750184993" name="Line 5"/>
          <p:cNvSpPr/>
          <p:nvPr/>
        </p:nvSpPr>
        <p:spPr bwMode="auto">
          <a:xfrm>
            <a:off x="575640" y="6768000"/>
            <a:ext cx="9000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pic>
        <p:nvPicPr>
          <p:cNvPr id="1774775334" name="image1.png"/>
          <p:cNvPicPr/>
          <p:nvPr/>
        </p:nvPicPr>
        <p:blipFill rotWithShape="1">
          <a:blip r:embed="rId3"/>
          <a:stretch/>
        </p:blipFill>
        <p:spPr bwMode="auto">
          <a:xfrm>
            <a:off x="576000" y="6840360"/>
            <a:ext cx="4512960" cy="647280"/>
          </a:xfrm>
          <a:prstGeom prst="rect">
            <a:avLst/>
          </a:prstGeom>
          <a:ln w="12600">
            <a:noFill/>
          </a:ln>
        </p:spPr>
      </p:pic>
      <p:sp>
        <p:nvSpPr>
          <p:cNvPr id="778625425" name="CustomShape 8"/>
          <p:cNvSpPr/>
          <p:nvPr/>
        </p:nvSpPr>
        <p:spPr bwMode="auto">
          <a:xfrm>
            <a:off x="5904000" y="6915240"/>
            <a:ext cx="3671640" cy="284400"/>
          </a:xfrm>
          <a:prstGeom prst="rect">
            <a:avLst/>
          </a:prstGeom>
          <a:noFill/>
          <a:ln>
            <a:noFill/>
          </a:ln>
        </p:spPr>
        <p:style>
          <a:lnRef idx="0">
            <a:srgbClr val="000000"/>
          </a:lnRef>
          <a:fillRef idx="0">
            <a:srgbClr val="000000"/>
          </a:fillRef>
          <a:effectRef idx="0">
            <a:srgbClr val="000000"/>
          </a:effectRef>
          <a:fontRef idx="minor"/>
        </p:style>
        <p:txBody>
          <a:bodyPr lIns="90000" tIns="45000" rIns="90000" bIns="45000"/>
          <a:lstStyle/>
          <a:p>
            <a:pPr algn="r">
              <a:lnSpc>
                <a:spcPct val="100000"/>
              </a:lnSpc>
              <a:defRPr/>
            </a:pPr>
            <a:r>
              <a:rPr lang="de-DE" sz="1200" b="0" strike="noStrike" spc="-1">
                <a:solidFill>
                  <a:srgbClr val="198268"/>
                </a:solidFill>
                <a:latin typeface="Rubik"/>
              </a:rPr>
              <a:t>www.bne-box.de    |    Folie 35 von </a:t>
            </a:r>
            <a:r>
              <a:rPr lang="de-DE" sz="1200" spc="-1">
                <a:solidFill>
                  <a:srgbClr val="198268"/>
                </a:solidFill>
                <a:latin typeface="Rubik"/>
              </a:rPr>
              <a:t>36</a:t>
            </a:r>
            <a:endParaRPr lang="de-DE" sz="1200" b="0" strike="noStrike" spc="-1">
              <a:latin typeface="Arial"/>
            </a:endParaRPr>
          </a:p>
        </p:txBody>
      </p:sp>
      <p:sp>
        <p:nvSpPr>
          <p:cNvPr id="935953169" name="Textfeld 3"/>
          <p:cNvSpPr txBox="1"/>
          <p:nvPr/>
        </p:nvSpPr>
        <p:spPr bwMode="auto">
          <a:xfrm>
            <a:off x="539820" y="680250"/>
            <a:ext cx="4138860" cy="800219"/>
          </a:xfrm>
          <a:prstGeom prst="rect">
            <a:avLst/>
          </a:prstGeom>
          <a:noFill/>
        </p:spPr>
        <p:txBody>
          <a:bodyPr wrap="square" rtlCol="0">
            <a:spAutoFit/>
          </a:bodyPr>
          <a:lstStyle/>
          <a:p>
            <a:pPr>
              <a:lnSpc>
                <a:spcPct val="100000"/>
              </a:lnSpc>
              <a:defRPr/>
            </a:pPr>
            <a:r>
              <a:rPr lang="de-DE" sz="2800" spc="-1">
                <a:solidFill>
                  <a:srgbClr val="198268"/>
                </a:solidFill>
                <a:latin typeface="Roboto Slab Bold"/>
                <a:ea typeface="Roboto Slab Bold"/>
              </a:rPr>
              <a:t>Abbildungsverzeichnis</a:t>
            </a:r>
            <a:endParaRPr lang="de-DE" sz="2800" b="0" strike="noStrike" spc="-1">
              <a:latin typeface="Arial"/>
            </a:endParaRPr>
          </a:p>
          <a:p>
            <a:pPr>
              <a:defRPr/>
            </a:pPr>
            <a:endParaRPr lang="de-DE"/>
          </a:p>
        </p:txBody>
      </p:sp>
      <p:sp>
        <p:nvSpPr>
          <p:cNvPr id="1570630961" name="Textfeld 4"/>
          <p:cNvSpPr txBox="1"/>
          <p:nvPr/>
        </p:nvSpPr>
        <p:spPr bwMode="auto">
          <a:xfrm>
            <a:off x="575640" y="1227960"/>
            <a:ext cx="8928360" cy="1477328"/>
          </a:xfrm>
          <a:prstGeom prst="rect">
            <a:avLst/>
          </a:prstGeom>
          <a:noFill/>
        </p:spPr>
        <p:txBody>
          <a:bodyPr wrap="square" rtlCol="0">
            <a:spAutoFit/>
          </a:bodyPr>
          <a:lstStyle/>
          <a:p>
            <a:pPr marL="285750" indent="-285750">
              <a:buFont typeface="Arial"/>
              <a:buChar char="•"/>
              <a:defRPr/>
            </a:pPr>
            <a:r>
              <a:rPr lang="de-DE" b="1">
                <a:solidFill>
                  <a:srgbClr val="49585B"/>
                </a:solidFill>
                <a:latin typeface="Rubik"/>
                <a:ea typeface="Aptos"/>
                <a:cs typeface="Rubik"/>
              </a:rPr>
              <a:t>Abbildung 29: </a:t>
            </a:r>
            <a:r>
              <a:rPr lang="de-DE">
                <a:solidFill>
                  <a:srgbClr val="49585B"/>
                </a:solidFill>
                <a:latin typeface="Rubik"/>
                <a:cs typeface="Rubik"/>
              </a:rPr>
              <a:t>Beispielhafte Darstellung mit freundlicher Genehmigung von Talia Perryman, Gymnasium Grünwald.</a:t>
            </a:r>
            <a:endParaRPr lang="de-DE">
              <a:solidFill>
                <a:srgbClr val="49585B"/>
              </a:solidFill>
              <a:latin typeface="Rubik"/>
              <a:ea typeface="Aptos"/>
              <a:cs typeface="Rubik"/>
            </a:endParaRPr>
          </a:p>
          <a:p>
            <a:pPr marL="285750" indent="-285750">
              <a:buFont typeface="Arial"/>
              <a:buChar char="•"/>
              <a:defRPr/>
            </a:pPr>
            <a:r>
              <a:rPr lang="de-DE" b="1">
                <a:solidFill>
                  <a:srgbClr val="49585B"/>
                </a:solidFill>
                <a:latin typeface="Rubik"/>
                <a:ea typeface="Aptos"/>
                <a:cs typeface="Rubik"/>
              </a:rPr>
              <a:t>Abbildung 30: </a:t>
            </a:r>
            <a:r>
              <a:rPr lang="de-DE">
                <a:solidFill>
                  <a:srgbClr val="49585B"/>
                </a:solidFill>
                <a:latin typeface="Rubik"/>
                <a:cs typeface="Rubik"/>
              </a:rPr>
              <a:t>Beispielhafte Darstellung des AB mit freundlicher Genehmigung von Talia Perryman, Gymnasium Grünwald.</a:t>
            </a:r>
            <a:endParaRPr lang="de-DE">
              <a:solidFill>
                <a:srgbClr val="49585B"/>
              </a:solidFill>
              <a:latin typeface="Rubik"/>
              <a:ea typeface="Aptos"/>
              <a:cs typeface="Rubik"/>
            </a:endParaRPr>
          </a:p>
          <a:p>
            <a:pPr marL="285750" marR="0" lvl="0" indent="-285750" algn="l" defTabSz="914400" rtl="0">
              <a:lnSpc>
                <a:spcPct val="100000"/>
              </a:lnSpc>
              <a:spcBef>
                <a:spcPts val="0"/>
              </a:spcBef>
              <a:spcAft>
                <a:spcPts val="0"/>
              </a:spcAft>
              <a:buClrTx/>
              <a:buSzTx/>
              <a:buFont typeface="Arial"/>
              <a:buChar char="•"/>
              <a:defRPr/>
            </a:pPr>
            <a:r>
              <a:rPr lang="de-DE" b="1">
                <a:solidFill>
                  <a:srgbClr val="49585B"/>
                </a:solidFill>
                <a:latin typeface="Rubik"/>
                <a:ea typeface="Aptos"/>
                <a:cs typeface="Rubik"/>
              </a:rPr>
              <a:t>Abbildung 31: </a:t>
            </a:r>
            <a:r>
              <a:rPr lang="de-DE" u="sng">
                <a:solidFill>
                  <a:srgbClr val="54A58F"/>
                </a:solidFill>
                <a:latin typeface="Rubik"/>
                <a:cs typeface="Rubik"/>
                <a:hlinkClick r:id="rId4"/>
              </a:rPr>
              <a:t>https://buntes-netz.de/</a:t>
            </a:r>
            <a:endParaRPr lang="de-DE">
              <a:solidFill>
                <a:srgbClr val="54A58F"/>
              </a:solidFill>
              <a:latin typeface="Rubik"/>
              <a:cs typeface="Rubik"/>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PhAnim="0">
  <p:cSld>
    <p:bg>
      <p:bgPr>
        <a:solidFill>
          <a:srgbClr val="FFFFFF"/>
        </a:solidFill>
        <a:effectLst/>
      </p:bgPr>
    </p:bg>
    <p:spTree>
      <p:nvGrpSpPr>
        <p:cNvPr id="1" name=""/>
        <p:cNvGrpSpPr/>
        <p:nvPr/>
      </p:nvGrpSpPr>
      <p:grpSpPr bwMode="auto">
        <a:xfrm>
          <a:off x="0" y="0"/>
          <a:ext cx="0" cy="0"/>
          <a:chOff x="0" y="0"/>
          <a:chExt cx="0" cy="0"/>
        </a:xfrm>
      </p:grpSpPr>
      <p:sp>
        <p:nvSpPr>
          <p:cNvPr id="56654051" name="CustomShape 2"/>
          <p:cNvSpPr/>
          <p:nvPr/>
        </p:nvSpPr>
        <p:spPr bwMode="auto">
          <a:xfrm>
            <a:off x="504000" y="718200"/>
            <a:ext cx="9070560" cy="426960"/>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nSpc>
                <a:spcPct val="100000"/>
              </a:lnSpc>
              <a:defRPr/>
            </a:pPr>
            <a:endParaRPr lang="de-DE" sz="2800" b="0" strike="noStrike" spc="-1">
              <a:latin typeface="Arial"/>
            </a:endParaRPr>
          </a:p>
        </p:txBody>
      </p:sp>
      <p:sp>
        <p:nvSpPr>
          <p:cNvPr id="2147307697" name="Line 3"/>
          <p:cNvSpPr/>
          <p:nvPr/>
        </p:nvSpPr>
        <p:spPr bwMode="auto">
          <a:xfrm flipV="1">
            <a:off x="4678680" y="1080720"/>
            <a:ext cx="482532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sp>
        <p:nvSpPr>
          <p:cNvPr id="412224348" name="Line 5"/>
          <p:cNvSpPr/>
          <p:nvPr/>
        </p:nvSpPr>
        <p:spPr bwMode="auto">
          <a:xfrm>
            <a:off x="575640" y="6768000"/>
            <a:ext cx="9000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pic>
        <p:nvPicPr>
          <p:cNvPr id="851185338" name="image1.png"/>
          <p:cNvPicPr/>
          <p:nvPr/>
        </p:nvPicPr>
        <p:blipFill rotWithShape="1">
          <a:blip r:embed="rId3"/>
          <a:stretch/>
        </p:blipFill>
        <p:spPr bwMode="auto">
          <a:xfrm>
            <a:off x="576000" y="6840360"/>
            <a:ext cx="4512960" cy="647280"/>
          </a:xfrm>
          <a:prstGeom prst="rect">
            <a:avLst/>
          </a:prstGeom>
          <a:ln w="12600">
            <a:noFill/>
          </a:ln>
        </p:spPr>
      </p:pic>
      <p:sp>
        <p:nvSpPr>
          <p:cNvPr id="783406226" name="CustomShape 8"/>
          <p:cNvSpPr/>
          <p:nvPr/>
        </p:nvSpPr>
        <p:spPr bwMode="auto">
          <a:xfrm>
            <a:off x="5904000" y="6915240"/>
            <a:ext cx="3671640" cy="284400"/>
          </a:xfrm>
          <a:prstGeom prst="rect">
            <a:avLst/>
          </a:prstGeom>
          <a:noFill/>
          <a:ln>
            <a:noFill/>
          </a:ln>
        </p:spPr>
        <p:style>
          <a:lnRef idx="0">
            <a:srgbClr val="000000"/>
          </a:lnRef>
          <a:fillRef idx="0">
            <a:srgbClr val="000000"/>
          </a:fillRef>
          <a:effectRef idx="0">
            <a:srgbClr val="000000"/>
          </a:effectRef>
          <a:fontRef idx="minor"/>
        </p:style>
        <p:txBody>
          <a:bodyPr lIns="90000" tIns="45000" rIns="90000" bIns="45000"/>
          <a:lstStyle/>
          <a:p>
            <a:pPr algn="r">
              <a:lnSpc>
                <a:spcPct val="100000"/>
              </a:lnSpc>
              <a:defRPr/>
            </a:pPr>
            <a:r>
              <a:rPr lang="de-DE" sz="1200" b="0" strike="noStrike" spc="-1">
                <a:solidFill>
                  <a:srgbClr val="198268"/>
                </a:solidFill>
                <a:latin typeface="Rubik"/>
              </a:rPr>
              <a:t>www.bne-box.de    |    Folie 35 von </a:t>
            </a:r>
            <a:r>
              <a:rPr lang="de-DE" sz="1200" spc="-1">
                <a:solidFill>
                  <a:srgbClr val="198268"/>
                </a:solidFill>
                <a:latin typeface="Rubik"/>
              </a:rPr>
              <a:t>36</a:t>
            </a:r>
            <a:endParaRPr lang="de-DE" sz="1200" b="0" strike="noStrike" spc="-1">
              <a:latin typeface="Arial"/>
            </a:endParaRPr>
          </a:p>
        </p:txBody>
      </p:sp>
      <p:sp>
        <p:nvSpPr>
          <p:cNvPr id="1941410579" name="Textfeld 3"/>
          <p:cNvSpPr txBox="1"/>
          <p:nvPr/>
        </p:nvSpPr>
        <p:spPr bwMode="auto">
          <a:xfrm>
            <a:off x="539820" y="680250"/>
            <a:ext cx="4138860" cy="800219"/>
          </a:xfrm>
          <a:prstGeom prst="rect">
            <a:avLst/>
          </a:prstGeom>
          <a:noFill/>
        </p:spPr>
        <p:txBody>
          <a:bodyPr wrap="square" rtlCol="0">
            <a:spAutoFit/>
          </a:bodyPr>
          <a:lstStyle/>
          <a:p>
            <a:pPr>
              <a:lnSpc>
                <a:spcPct val="100000"/>
              </a:lnSpc>
              <a:defRPr/>
            </a:pPr>
            <a:r>
              <a:rPr lang="de-DE" sz="2800" spc="-1">
                <a:solidFill>
                  <a:srgbClr val="198268"/>
                </a:solidFill>
                <a:latin typeface="Roboto Slab Bold"/>
                <a:ea typeface="Roboto Slab Bold"/>
              </a:rPr>
              <a:t>Abbildungsverzeichnis</a:t>
            </a:r>
            <a:endParaRPr lang="de-DE" sz="2800" b="0" strike="noStrike" spc="-1">
              <a:latin typeface="Arial"/>
            </a:endParaRPr>
          </a:p>
          <a:p>
            <a:pPr>
              <a:defRPr/>
            </a:pPr>
            <a:endParaRPr lang="de-DE"/>
          </a:p>
        </p:txBody>
      </p:sp>
      <p:sp>
        <p:nvSpPr>
          <p:cNvPr id="1274972160" name="Textfeld 4"/>
          <p:cNvSpPr txBox="1"/>
          <p:nvPr/>
        </p:nvSpPr>
        <p:spPr bwMode="auto">
          <a:xfrm>
            <a:off x="575640" y="1227960"/>
            <a:ext cx="8928360" cy="4801314"/>
          </a:xfrm>
          <a:prstGeom prst="rect">
            <a:avLst/>
          </a:prstGeom>
          <a:noFill/>
        </p:spPr>
        <p:txBody>
          <a:bodyPr wrap="square" rtlCol="0">
            <a:spAutoFit/>
          </a:bodyPr>
          <a:lstStyle/>
          <a:p>
            <a:pPr>
              <a:defRPr/>
            </a:pPr>
            <a:r>
              <a:rPr lang="de-DE">
                <a:solidFill>
                  <a:srgbClr val="49585B"/>
                </a:solidFill>
                <a:latin typeface="Rubik"/>
                <a:ea typeface="Aptos"/>
                <a:cs typeface="Rubik"/>
              </a:rPr>
              <a:t>Abbildung 21: </a:t>
            </a:r>
            <a:r>
              <a:rPr lang="de-DE">
                <a:solidFill>
                  <a:srgbClr val="49585B"/>
                </a:solidFill>
                <a:latin typeface="Rubik"/>
                <a:cs typeface="Rubik"/>
              </a:rPr>
              <a:t>Galvani | Ausgabe B | 9. Jahrgangsstufe, Cornelsen-Verlag.</a:t>
            </a:r>
            <a:endParaRPr lang="de-DE">
              <a:solidFill>
                <a:srgbClr val="49585B"/>
              </a:solidFill>
              <a:latin typeface="Rubik"/>
              <a:ea typeface="Aptos"/>
              <a:cs typeface="Rubik"/>
            </a:endParaRPr>
          </a:p>
          <a:p>
            <a:pPr>
              <a:defRPr/>
            </a:pPr>
            <a:r>
              <a:rPr lang="de-DE">
                <a:solidFill>
                  <a:srgbClr val="49585B"/>
                </a:solidFill>
                <a:latin typeface="Rubik"/>
                <a:ea typeface="Aptos"/>
                <a:cs typeface="Rubik"/>
              </a:rPr>
              <a:t>Abbildung 22: </a:t>
            </a:r>
            <a:r>
              <a:rPr lang="de-DE">
                <a:solidFill>
                  <a:srgbClr val="49585B"/>
                </a:solidFill>
                <a:latin typeface="Rubik"/>
                <a:cs typeface="Rubik"/>
              </a:rPr>
              <a:t>https://www.blinker.de/angelmethoden/angeln-allgemein/angelgewaesser/tiefkuehlfisch-wenn-die-tierwelt-im-eis-erstarrt/.</a:t>
            </a:r>
            <a:endParaRPr lang="de-DE">
              <a:solidFill>
                <a:srgbClr val="49585B"/>
              </a:solidFill>
              <a:latin typeface="Rubik"/>
              <a:ea typeface="Aptos"/>
              <a:cs typeface="Rubik"/>
            </a:endParaRPr>
          </a:p>
          <a:p>
            <a:pPr>
              <a:defRPr/>
            </a:pPr>
            <a:r>
              <a:rPr lang="de-DE">
                <a:solidFill>
                  <a:srgbClr val="49585B"/>
                </a:solidFill>
                <a:latin typeface="Rubik"/>
                <a:ea typeface="Aptos"/>
                <a:cs typeface="Rubik"/>
              </a:rPr>
              <a:t>Abbildung 23: </a:t>
            </a:r>
            <a:r>
              <a:rPr lang="de-DE">
                <a:solidFill>
                  <a:srgbClr val="49585B"/>
                </a:solidFill>
                <a:latin typeface="Rubik"/>
                <a:cs typeface="Rubik"/>
              </a:rPr>
              <a:t>https://www.leifiphysik.de/waermelehre/ausdehnung-bei-erwaermung/aufgabe/sonderbares-eis.</a:t>
            </a:r>
            <a:endParaRPr lang="de-DE">
              <a:solidFill>
                <a:srgbClr val="49585B"/>
              </a:solidFill>
              <a:latin typeface="Rubik"/>
              <a:ea typeface="Aptos"/>
              <a:cs typeface="Rubik"/>
            </a:endParaRPr>
          </a:p>
          <a:p>
            <a:pPr>
              <a:defRPr/>
            </a:pPr>
            <a:r>
              <a:rPr lang="de-DE">
                <a:solidFill>
                  <a:srgbClr val="49585B"/>
                </a:solidFill>
                <a:latin typeface="Rubik"/>
                <a:ea typeface="Aptos"/>
                <a:cs typeface="Rubik"/>
              </a:rPr>
              <a:t>Abbildung 24:</a:t>
            </a:r>
            <a:br>
              <a:rPr lang="de-DE">
                <a:solidFill>
                  <a:srgbClr val="49585B"/>
                </a:solidFill>
                <a:latin typeface="Rubik"/>
                <a:ea typeface="Aptos"/>
                <a:cs typeface="Rubik"/>
              </a:rPr>
            </a:br>
            <a:r>
              <a:rPr lang="de-DE">
                <a:solidFill>
                  <a:srgbClr val="49585B"/>
                </a:solidFill>
                <a:latin typeface="Rubik"/>
                <a:ea typeface="Aptos"/>
                <a:cs typeface="Rubik"/>
              </a:rPr>
              <a:t>Abbildung 25: Chat GPT.</a:t>
            </a:r>
            <a:endParaRPr/>
          </a:p>
          <a:p>
            <a:pPr>
              <a:defRPr/>
            </a:pPr>
            <a:r>
              <a:rPr lang="de-DE">
                <a:solidFill>
                  <a:srgbClr val="49585B"/>
                </a:solidFill>
                <a:latin typeface="Rubik"/>
                <a:ea typeface="Aptos"/>
                <a:cs typeface="Rubik"/>
              </a:rPr>
              <a:t>Abbildung 26: Adobe Stock (https://stock.adobe.com/de/images/commercial-photo-material-of-wooden-texture-with-water-droplets-scene/1794522309?prev_url=detail).</a:t>
            </a:r>
          </a:p>
          <a:p>
            <a:pPr>
              <a:defRPr/>
            </a:pPr>
            <a:r>
              <a:rPr lang="de-DE">
                <a:solidFill>
                  <a:srgbClr val="49585B"/>
                </a:solidFill>
                <a:latin typeface="Rubik"/>
                <a:ea typeface="Aptos"/>
                <a:cs typeface="Rubik"/>
              </a:rPr>
              <a:t>Abbildung 27: </a:t>
            </a:r>
            <a:r>
              <a:rPr lang="de-DE">
                <a:solidFill>
                  <a:srgbClr val="49585B"/>
                </a:solidFill>
                <a:latin typeface="Rubik"/>
                <a:cs typeface="Rubik"/>
              </a:rPr>
              <a:t>Galvani | Ausgabe B | 9. Jahrgangsstufe, Cornelsen-Verlag.</a:t>
            </a:r>
            <a:endParaRPr lang="de-DE">
              <a:solidFill>
                <a:srgbClr val="49585B"/>
              </a:solidFill>
              <a:latin typeface="Rubik"/>
              <a:ea typeface="Aptos"/>
              <a:cs typeface="Rubik"/>
            </a:endParaRPr>
          </a:p>
          <a:p>
            <a:pPr>
              <a:defRPr/>
            </a:pPr>
            <a:r>
              <a:rPr lang="de-DE">
                <a:solidFill>
                  <a:srgbClr val="49585B"/>
                </a:solidFill>
                <a:latin typeface="Rubik"/>
                <a:ea typeface="Aptos"/>
                <a:cs typeface="Rubik"/>
              </a:rPr>
              <a:t>Abbildung 28: </a:t>
            </a:r>
            <a:r>
              <a:rPr lang="de-DE">
                <a:solidFill>
                  <a:srgbClr val="49585B"/>
                </a:solidFill>
                <a:latin typeface="Rubik"/>
                <a:cs typeface="Rubik"/>
              </a:rPr>
              <a:t>https://www.lpb-bw.de/17-sdgs.</a:t>
            </a:r>
            <a:endParaRPr lang="de-DE">
              <a:solidFill>
                <a:srgbClr val="49585B"/>
              </a:solidFill>
              <a:latin typeface="Rubik"/>
              <a:ea typeface="Aptos"/>
              <a:cs typeface="Rubik"/>
            </a:endParaRPr>
          </a:p>
          <a:p>
            <a:pPr>
              <a:defRPr/>
            </a:pPr>
            <a:r>
              <a:rPr lang="de-DE">
                <a:solidFill>
                  <a:srgbClr val="49585B"/>
                </a:solidFill>
                <a:latin typeface="Rubik"/>
                <a:ea typeface="Aptos"/>
                <a:cs typeface="Rubik"/>
              </a:rPr>
              <a:t>Abbildung 29: </a:t>
            </a:r>
            <a:r>
              <a:rPr lang="de-DE">
                <a:solidFill>
                  <a:srgbClr val="49585B"/>
                </a:solidFill>
                <a:latin typeface="Rubik"/>
                <a:cs typeface="Rubik"/>
              </a:rPr>
              <a:t>Beispielhafte Darstellung mit freundlicher Genehmigung von Talia Perryman, Gymnasium Grünwald.</a:t>
            </a:r>
            <a:endParaRPr lang="de-DE">
              <a:solidFill>
                <a:srgbClr val="49585B"/>
              </a:solidFill>
              <a:latin typeface="Rubik"/>
              <a:ea typeface="Aptos"/>
              <a:cs typeface="Rubik"/>
            </a:endParaRPr>
          </a:p>
          <a:p>
            <a:pPr>
              <a:defRPr/>
            </a:pPr>
            <a:r>
              <a:rPr lang="de-DE">
                <a:solidFill>
                  <a:srgbClr val="49585B"/>
                </a:solidFill>
                <a:latin typeface="Rubik"/>
                <a:ea typeface="Aptos"/>
                <a:cs typeface="Rubik"/>
              </a:rPr>
              <a:t>Abbildung 30: </a:t>
            </a:r>
            <a:r>
              <a:rPr lang="de-DE">
                <a:solidFill>
                  <a:srgbClr val="49585B"/>
                </a:solidFill>
                <a:latin typeface="Rubik"/>
                <a:cs typeface="Rubik"/>
              </a:rPr>
              <a:t>Beispielhafte Darstellung des AB mit freundlicher Genehmigung von Talia Perryman, Gymnasium Grünwald.</a:t>
            </a:r>
            <a:endParaRPr lang="de-DE">
              <a:solidFill>
                <a:srgbClr val="49585B"/>
              </a:solidFill>
              <a:latin typeface="Rubik"/>
              <a:ea typeface="Aptos"/>
              <a:cs typeface="Rubik"/>
            </a:endParaRPr>
          </a:p>
          <a:p>
            <a:pPr marL="0" marR="0" lvl="0" indent="0" algn="l" defTabSz="914400" rtl="0">
              <a:lnSpc>
                <a:spcPct val="100000"/>
              </a:lnSpc>
              <a:spcBef>
                <a:spcPts val="0"/>
              </a:spcBef>
              <a:spcAft>
                <a:spcPts val="0"/>
              </a:spcAft>
              <a:buClrTx/>
              <a:buSzTx/>
              <a:buFontTx/>
              <a:buNone/>
              <a:defRPr/>
            </a:pPr>
            <a:r>
              <a:rPr lang="de-DE">
                <a:solidFill>
                  <a:srgbClr val="49585B"/>
                </a:solidFill>
                <a:latin typeface="Rubik"/>
                <a:ea typeface="Aptos"/>
                <a:cs typeface="Rubik"/>
              </a:rPr>
              <a:t>Abbildung 31: </a:t>
            </a:r>
            <a:r>
              <a:rPr lang="de-DE">
                <a:solidFill>
                  <a:srgbClr val="49585B"/>
                </a:solidFill>
                <a:latin typeface="Rubik"/>
                <a:cs typeface="Rubik"/>
              </a:rPr>
              <a:t>https://buntes-netz.de/.</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bg>
      <p:bgPr>
        <a:solidFill>
          <a:srgbClr val="FFFFFF"/>
        </a:solidFill>
        <a:effectLst/>
      </p:bgPr>
    </p:bg>
    <p:spTree>
      <p:nvGrpSpPr>
        <p:cNvPr id="1" name=""/>
        <p:cNvGrpSpPr/>
        <p:nvPr/>
      </p:nvGrpSpPr>
      <p:grpSpPr bwMode="auto">
        <a:xfrm>
          <a:off x="0" y="0"/>
          <a:ext cx="0" cy="0"/>
          <a:chOff x="0" y="0"/>
          <a:chExt cx="0" cy="0"/>
        </a:xfrm>
      </p:grpSpPr>
      <p:sp>
        <p:nvSpPr>
          <p:cNvPr id="1259133501" name="CustomShape 2"/>
          <p:cNvSpPr/>
          <p:nvPr/>
        </p:nvSpPr>
        <p:spPr bwMode="auto">
          <a:xfrm>
            <a:off x="504000" y="718200"/>
            <a:ext cx="9070560" cy="426960"/>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nSpc>
                <a:spcPct val="100000"/>
              </a:lnSpc>
              <a:defRPr/>
            </a:pPr>
            <a:r>
              <a:rPr lang="de-DE" sz="2800" b="0" strike="noStrike" spc="-1">
                <a:solidFill>
                  <a:srgbClr val="198268"/>
                </a:solidFill>
                <a:latin typeface="Roboto Slab Bold"/>
                <a:ea typeface="Roboto Slab Bold"/>
              </a:rPr>
              <a:t>Wasser</a:t>
            </a:r>
            <a:endParaRPr lang="de-DE" sz="2800" b="0" strike="noStrike" spc="-1">
              <a:latin typeface="Arial"/>
            </a:endParaRPr>
          </a:p>
        </p:txBody>
      </p:sp>
      <p:sp>
        <p:nvSpPr>
          <p:cNvPr id="1771461313" name="Line 3"/>
          <p:cNvSpPr/>
          <p:nvPr/>
        </p:nvSpPr>
        <p:spPr bwMode="auto">
          <a:xfrm>
            <a:off x="4319640" y="1080360"/>
            <a:ext cx="5184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sp>
        <p:nvSpPr>
          <p:cNvPr id="811063551" name="Line 5"/>
          <p:cNvSpPr/>
          <p:nvPr/>
        </p:nvSpPr>
        <p:spPr bwMode="auto">
          <a:xfrm>
            <a:off x="575640" y="6768000"/>
            <a:ext cx="9000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pic>
        <p:nvPicPr>
          <p:cNvPr id="2057141227" name="image1.png"/>
          <p:cNvPicPr/>
          <p:nvPr/>
        </p:nvPicPr>
        <p:blipFill rotWithShape="1">
          <a:blip r:embed="rId3"/>
          <a:stretch/>
        </p:blipFill>
        <p:spPr bwMode="auto">
          <a:xfrm>
            <a:off x="576000" y="6840360"/>
            <a:ext cx="4512960" cy="647280"/>
          </a:xfrm>
          <a:prstGeom prst="rect">
            <a:avLst/>
          </a:prstGeom>
          <a:ln w="12600">
            <a:noFill/>
          </a:ln>
        </p:spPr>
      </p:pic>
      <p:sp>
        <p:nvSpPr>
          <p:cNvPr id="140468222" name="CustomShape 8"/>
          <p:cNvSpPr/>
          <p:nvPr/>
        </p:nvSpPr>
        <p:spPr bwMode="auto">
          <a:xfrm>
            <a:off x="5904000" y="6915240"/>
            <a:ext cx="3671640" cy="284400"/>
          </a:xfrm>
          <a:prstGeom prst="rect">
            <a:avLst/>
          </a:prstGeom>
          <a:noFill/>
          <a:ln>
            <a:noFill/>
          </a:ln>
        </p:spPr>
        <p:style>
          <a:lnRef idx="0">
            <a:srgbClr val="000000"/>
          </a:lnRef>
          <a:fillRef idx="0">
            <a:srgbClr val="000000"/>
          </a:fillRef>
          <a:effectRef idx="0">
            <a:srgbClr val="000000"/>
          </a:effectRef>
          <a:fontRef idx="minor"/>
        </p:style>
        <p:txBody>
          <a:bodyPr lIns="90000" tIns="45000" rIns="90000" bIns="45000"/>
          <a:lstStyle/>
          <a:p>
            <a:pPr algn="r">
              <a:lnSpc>
                <a:spcPct val="100000"/>
              </a:lnSpc>
              <a:defRPr/>
            </a:pPr>
            <a:r>
              <a:rPr lang="de-DE" sz="1200" b="0" strike="noStrike" spc="-1">
                <a:solidFill>
                  <a:srgbClr val="198268"/>
                </a:solidFill>
                <a:latin typeface="Rubik"/>
              </a:rPr>
              <a:t>www.bne-box.de    |    Folie 4 von </a:t>
            </a:r>
            <a:r>
              <a:rPr lang="de-DE" sz="1200" spc="-1">
                <a:solidFill>
                  <a:srgbClr val="198268"/>
                </a:solidFill>
                <a:latin typeface="Rubik"/>
              </a:rPr>
              <a:t>36</a:t>
            </a:r>
            <a:endParaRPr lang="de-DE" sz="1200" b="0" strike="noStrike" spc="-1">
              <a:latin typeface="Arial"/>
            </a:endParaRPr>
          </a:p>
        </p:txBody>
      </p:sp>
      <p:pic>
        <p:nvPicPr>
          <p:cNvPr id="1156605607" name="Grafik 12"/>
          <p:cNvPicPr>
            <a:picLocks noChangeAspect="1"/>
          </p:cNvPicPr>
          <p:nvPr/>
        </p:nvPicPr>
        <p:blipFill rotWithShape="1">
          <a:blip r:embed="rId4"/>
          <a:stretch/>
        </p:blipFill>
        <p:spPr bwMode="auto">
          <a:xfrm>
            <a:off x="504000" y="1284238"/>
            <a:ext cx="9000000" cy="5413091"/>
          </a:xfrm>
          <a:prstGeom prst="rect">
            <a:avLst/>
          </a:prstGeom>
        </p:spPr>
      </p:pic>
      <p:sp>
        <p:nvSpPr>
          <p:cNvPr id="326061275" name="Textfeld 1"/>
          <p:cNvSpPr txBox="1"/>
          <p:nvPr/>
        </p:nvSpPr>
        <p:spPr bwMode="auto">
          <a:xfrm>
            <a:off x="575640" y="6388222"/>
            <a:ext cx="653576" cy="307777"/>
          </a:xfrm>
          <a:prstGeom prst="rect">
            <a:avLst/>
          </a:prstGeom>
          <a:noFill/>
        </p:spPr>
        <p:txBody>
          <a:bodyPr wrap="none" rtlCol="0">
            <a:spAutoFit/>
          </a:bodyPr>
          <a:lstStyle/>
          <a:p>
            <a:pPr>
              <a:defRPr/>
            </a:pPr>
            <a:r>
              <a:rPr lang="de-DE" sz="1400" spc="-1">
                <a:solidFill>
                  <a:srgbClr val="49585C"/>
                </a:solidFill>
                <a:latin typeface="Rubik Regular"/>
              </a:rPr>
              <a:t>Abb. 6</a:t>
            </a:r>
            <a:endParaRPr lang="de-DE" sz="140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PhAnim="0">
  <p:cSld>
    <p:bg>
      <p:bgPr>
        <a:solidFill>
          <a:srgbClr val="FFFFFF"/>
        </a:solidFill>
        <a:effectLst/>
      </p:bgPr>
    </p:bg>
    <p:spTree>
      <p:nvGrpSpPr>
        <p:cNvPr id="1" name="">
          <a:extLst>
            <a:ext uri="{FF2B5EF4-FFF2-40B4-BE49-F238E27FC236}">
              <a16:creationId xmlns:a16="http://schemas.microsoft.com/office/drawing/2014/main" id="{5285F04B-B4F0-B06B-607B-225C890B4AC3}"/>
            </a:ext>
          </a:extLst>
        </p:cNvPr>
        <p:cNvGrpSpPr/>
        <p:nvPr/>
      </p:nvGrpSpPr>
      <p:grpSpPr bwMode="auto">
        <a:xfrm>
          <a:off x="0" y="0"/>
          <a:ext cx="0" cy="0"/>
          <a:chOff x="0" y="0"/>
          <a:chExt cx="0" cy="0"/>
        </a:xfrm>
      </p:grpSpPr>
      <p:sp>
        <p:nvSpPr>
          <p:cNvPr id="56654051" name="CustomShape 2">
            <a:extLst>
              <a:ext uri="{FF2B5EF4-FFF2-40B4-BE49-F238E27FC236}">
                <a16:creationId xmlns:a16="http://schemas.microsoft.com/office/drawing/2014/main" id="{E0A0ED0F-257B-7287-8C9A-DF9EEF35A4F8}"/>
              </a:ext>
            </a:extLst>
          </p:cNvPr>
          <p:cNvSpPr/>
          <p:nvPr/>
        </p:nvSpPr>
        <p:spPr bwMode="auto">
          <a:xfrm>
            <a:off x="504000" y="718200"/>
            <a:ext cx="9070560" cy="426960"/>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nSpc>
                <a:spcPct val="100000"/>
              </a:lnSpc>
              <a:defRPr/>
            </a:pPr>
            <a:endParaRPr lang="de-DE" sz="2800" b="0" strike="noStrike" spc="-1">
              <a:latin typeface="Arial"/>
            </a:endParaRPr>
          </a:p>
        </p:txBody>
      </p:sp>
      <p:sp>
        <p:nvSpPr>
          <p:cNvPr id="2147307697" name="Line 3">
            <a:extLst>
              <a:ext uri="{FF2B5EF4-FFF2-40B4-BE49-F238E27FC236}">
                <a16:creationId xmlns:a16="http://schemas.microsoft.com/office/drawing/2014/main" id="{A628A283-1ECE-61F8-D33A-9A82EBF95E42}"/>
              </a:ext>
            </a:extLst>
          </p:cNvPr>
          <p:cNvSpPr/>
          <p:nvPr/>
        </p:nvSpPr>
        <p:spPr bwMode="auto">
          <a:xfrm flipV="1">
            <a:off x="4678680" y="1080720"/>
            <a:ext cx="482532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sp>
        <p:nvSpPr>
          <p:cNvPr id="412224348" name="Line 5">
            <a:extLst>
              <a:ext uri="{FF2B5EF4-FFF2-40B4-BE49-F238E27FC236}">
                <a16:creationId xmlns:a16="http://schemas.microsoft.com/office/drawing/2014/main" id="{45CCA998-2EE1-119A-BCE5-93CAA074B95E}"/>
              </a:ext>
            </a:extLst>
          </p:cNvPr>
          <p:cNvSpPr/>
          <p:nvPr/>
        </p:nvSpPr>
        <p:spPr bwMode="auto">
          <a:xfrm>
            <a:off x="575640" y="6768000"/>
            <a:ext cx="9000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pic>
        <p:nvPicPr>
          <p:cNvPr id="851185338" name="image1.png">
            <a:extLst>
              <a:ext uri="{FF2B5EF4-FFF2-40B4-BE49-F238E27FC236}">
                <a16:creationId xmlns:a16="http://schemas.microsoft.com/office/drawing/2014/main" id="{2E218BB1-28B8-9CC5-308D-1340ABA470CD}"/>
              </a:ext>
            </a:extLst>
          </p:cNvPr>
          <p:cNvPicPr/>
          <p:nvPr/>
        </p:nvPicPr>
        <p:blipFill rotWithShape="1">
          <a:blip r:embed="rId3"/>
          <a:stretch/>
        </p:blipFill>
        <p:spPr bwMode="auto">
          <a:xfrm>
            <a:off x="576000" y="6840360"/>
            <a:ext cx="4512960" cy="647280"/>
          </a:xfrm>
          <a:prstGeom prst="rect">
            <a:avLst/>
          </a:prstGeom>
          <a:ln w="12600">
            <a:noFill/>
          </a:ln>
        </p:spPr>
      </p:pic>
      <p:sp>
        <p:nvSpPr>
          <p:cNvPr id="783406226" name="CustomShape 8">
            <a:extLst>
              <a:ext uri="{FF2B5EF4-FFF2-40B4-BE49-F238E27FC236}">
                <a16:creationId xmlns:a16="http://schemas.microsoft.com/office/drawing/2014/main" id="{FEADCB31-5112-8CB0-6382-47A2755A19D7}"/>
              </a:ext>
            </a:extLst>
          </p:cNvPr>
          <p:cNvSpPr/>
          <p:nvPr/>
        </p:nvSpPr>
        <p:spPr bwMode="auto">
          <a:xfrm>
            <a:off x="5904000" y="6915240"/>
            <a:ext cx="3671640" cy="284400"/>
          </a:xfrm>
          <a:prstGeom prst="rect">
            <a:avLst/>
          </a:prstGeom>
          <a:noFill/>
          <a:ln>
            <a:noFill/>
          </a:ln>
        </p:spPr>
        <p:style>
          <a:lnRef idx="0">
            <a:srgbClr val="000000"/>
          </a:lnRef>
          <a:fillRef idx="0">
            <a:srgbClr val="000000"/>
          </a:fillRef>
          <a:effectRef idx="0">
            <a:srgbClr val="000000"/>
          </a:effectRef>
          <a:fontRef idx="minor"/>
        </p:style>
        <p:txBody>
          <a:bodyPr lIns="90000" tIns="45000" rIns="90000" bIns="45000"/>
          <a:lstStyle/>
          <a:p>
            <a:pPr algn="r">
              <a:lnSpc>
                <a:spcPct val="100000"/>
              </a:lnSpc>
              <a:defRPr/>
            </a:pPr>
            <a:r>
              <a:rPr lang="de-DE" sz="1200" b="0" strike="noStrike" spc="-1">
                <a:solidFill>
                  <a:srgbClr val="198268"/>
                </a:solidFill>
                <a:latin typeface="Rubik"/>
              </a:rPr>
              <a:t>www.bne-box.de    |    Folie 35 von </a:t>
            </a:r>
            <a:r>
              <a:rPr lang="de-DE" sz="1200" spc="-1">
                <a:solidFill>
                  <a:srgbClr val="198268"/>
                </a:solidFill>
                <a:latin typeface="Rubik"/>
              </a:rPr>
              <a:t>36</a:t>
            </a:r>
            <a:endParaRPr lang="de-DE" sz="1200" b="0" strike="noStrike" spc="-1">
              <a:latin typeface="Arial"/>
            </a:endParaRPr>
          </a:p>
        </p:txBody>
      </p:sp>
      <p:sp>
        <p:nvSpPr>
          <p:cNvPr id="1941410579" name="Textfeld 3">
            <a:extLst>
              <a:ext uri="{FF2B5EF4-FFF2-40B4-BE49-F238E27FC236}">
                <a16:creationId xmlns:a16="http://schemas.microsoft.com/office/drawing/2014/main" id="{13EAE86A-D059-1CDA-D192-00E33065F868}"/>
              </a:ext>
            </a:extLst>
          </p:cNvPr>
          <p:cNvSpPr txBox="1"/>
          <p:nvPr/>
        </p:nvSpPr>
        <p:spPr bwMode="auto">
          <a:xfrm>
            <a:off x="539820" y="680250"/>
            <a:ext cx="4138860" cy="800219"/>
          </a:xfrm>
          <a:prstGeom prst="rect">
            <a:avLst/>
          </a:prstGeom>
          <a:noFill/>
        </p:spPr>
        <p:txBody>
          <a:bodyPr wrap="square" rtlCol="0">
            <a:spAutoFit/>
          </a:bodyPr>
          <a:lstStyle/>
          <a:p>
            <a:pPr>
              <a:lnSpc>
                <a:spcPct val="100000"/>
              </a:lnSpc>
              <a:defRPr/>
            </a:pPr>
            <a:r>
              <a:rPr lang="de-DE" sz="2800" spc="-1">
                <a:solidFill>
                  <a:srgbClr val="198268"/>
                </a:solidFill>
                <a:latin typeface="Roboto Slab Bold"/>
                <a:ea typeface="Roboto Slab Bold"/>
              </a:rPr>
              <a:t>Abbildungsverzeichnis</a:t>
            </a:r>
            <a:endParaRPr lang="de-DE" sz="2800" b="0" strike="noStrike" spc="-1">
              <a:latin typeface="Arial"/>
            </a:endParaRPr>
          </a:p>
          <a:p>
            <a:pPr>
              <a:defRPr/>
            </a:pPr>
            <a:endParaRPr lang="de-DE"/>
          </a:p>
        </p:txBody>
      </p:sp>
      <p:sp>
        <p:nvSpPr>
          <p:cNvPr id="1274972160" name="Textfeld 4">
            <a:extLst>
              <a:ext uri="{FF2B5EF4-FFF2-40B4-BE49-F238E27FC236}">
                <a16:creationId xmlns:a16="http://schemas.microsoft.com/office/drawing/2014/main" id="{56B55F40-D084-4EC8-0236-7328A02D939B}"/>
              </a:ext>
            </a:extLst>
          </p:cNvPr>
          <p:cNvSpPr txBox="1"/>
          <p:nvPr/>
        </p:nvSpPr>
        <p:spPr bwMode="auto">
          <a:xfrm>
            <a:off x="575640" y="1227960"/>
            <a:ext cx="8928360" cy="4801314"/>
          </a:xfrm>
          <a:prstGeom prst="rect">
            <a:avLst/>
          </a:prstGeom>
          <a:noFill/>
        </p:spPr>
        <p:txBody>
          <a:bodyPr wrap="square" rtlCol="0">
            <a:spAutoFit/>
          </a:bodyPr>
          <a:lstStyle/>
          <a:p>
            <a:pPr>
              <a:defRPr/>
            </a:pPr>
            <a:r>
              <a:rPr lang="de-DE">
                <a:solidFill>
                  <a:srgbClr val="49585B"/>
                </a:solidFill>
                <a:latin typeface="Rubik"/>
                <a:ea typeface="Aptos"/>
                <a:cs typeface="Rubik"/>
              </a:rPr>
              <a:t>Abbildung 21: </a:t>
            </a:r>
            <a:r>
              <a:rPr lang="de-DE">
                <a:solidFill>
                  <a:srgbClr val="49585B"/>
                </a:solidFill>
                <a:latin typeface="Rubik"/>
                <a:cs typeface="Rubik"/>
              </a:rPr>
              <a:t>Galvani | Ausgabe B | 9. Jahrgangsstufe, Cornelsen-Verlag.</a:t>
            </a:r>
            <a:endParaRPr lang="de-DE">
              <a:solidFill>
                <a:srgbClr val="49585B"/>
              </a:solidFill>
              <a:latin typeface="Rubik"/>
              <a:ea typeface="Aptos"/>
              <a:cs typeface="Rubik"/>
            </a:endParaRPr>
          </a:p>
          <a:p>
            <a:pPr>
              <a:defRPr/>
            </a:pPr>
            <a:r>
              <a:rPr lang="de-DE">
                <a:solidFill>
                  <a:srgbClr val="49585B"/>
                </a:solidFill>
                <a:latin typeface="Rubik"/>
                <a:ea typeface="Aptos"/>
                <a:cs typeface="Rubik"/>
              </a:rPr>
              <a:t>Abbildung 22: </a:t>
            </a:r>
            <a:r>
              <a:rPr lang="de-DE">
                <a:solidFill>
                  <a:srgbClr val="49585B"/>
                </a:solidFill>
                <a:latin typeface="Rubik"/>
                <a:cs typeface="Rubik"/>
              </a:rPr>
              <a:t>https://www.blinker.de/angelmethoden/angeln-allgemein/angelgewaesser/tiefkuehlfisch-wenn-die-tierwelt-im-eis-erstarrt/.</a:t>
            </a:r>
            <a:endParaRPr lang="de-DE">
              <a:solidFill>
                <a:srgbClr val="49585B"/>
              </a:solidFill>
              <a:latin typeface="Rubik"/>
              <a:ea typeface="Aptos"/>
              <a:cs typeface="Rubik"/>
            </a:endParaRPr>
          </a:p>
          <a:p>
            <a:pPr>
              <a:defRPr/>
            </a:pPr>
            <a:r>
              <a:rPr lang="de-DE">
                <a:solidFill>
                  <a:srgbClr val="49585B"/>
                </a:solidFill>
                <a:latin typeface="Rubik"/>
                <a:ea typeface="Aptos"/>
                <a:cs typeface="Rubik"/>
              </a:rPr>
              <a:t>Abbildung 23: </a:t>
            </a:r>
            <a:r>
              <a:rPr lang="de-DE">
                <a:solidFill>
                  <a:srgbClr val="49585B"/>
                </a:solidFill>
                <a:latin typeface="Rubik"/>
                <a:cs typeface="Rubik"/>
              </a:rPr>
              <a:t>https://www.leifiphysik.de/waermelehre/ausdehnung-bei-erwaermung/aufgabe/sonderbares-eis.</a:t>
            </a:r>
            <a:endParaRPr lang="de-DE">
              <a:solidFill>
                <a:srgbClr val="49585B"/>
              </a:solidFill>
              <a:latin typeface="Rubik"/>
              <a:ea typeface="Aptos"/>
              <a:cs typeface="Rubik"/>
            </a:endParaRPr>
          </a:p>
          <a:p>
            <a:pPr>
              <a:defRPr/>
            </a:pPr>
            <a:r>
              <a:rPr lang="de-DE">
                <a:solidFill>
                  <a:srgbClr val="49585B"/>
                </a:solidFill>
                <a:latin typeface="Rubik"/>
                <a:ea typeface="Aptos"/>
                <a:cs typeface="Rubik"/>
              </a:rPr>
              <a:t>Abbildung 24:</a:t>
            </a:r>
            <a:br>
              <a:rPr lang="de-DE">
                <a:solidFill>
                  <a:srgbClr val="49585B"/>
                </a:solidFill>
                <a:latin typeface="Rubik"/>
                <a:ea typeface="Aptos"/>
                <a:cs typeface="Rubik"/>
              </a:rPr>
            </a:br>
            <a:r>
              <a:rPr lang="de-DE">
                <a:solidFill>
                  <a:srgbClr val="49585B"/>
                </a:solidFill>
                <a:latin typeface="Rubik"/>
                <a:ea typeface="Aptos"/>
                <a:cs typeface="Rubik"/>
              </a:rPr>
              <a:t>Abbildung 25: Chat GPT.</a:t>
            </a:r>
            <a:endParaRPr/>
          </a:p>
          <a:p>
            <a:pPr>
              <a:defRPr/>
            </a:pPr>
            <a:r>
              <a:rPr lang="de-DE">
                <a:solidFill>
                  <a:srgbClr val="49585B"/>
                </a:solidFill>
                <a:latin typeface="Rubik"/>
                <a:ea typeface="Aptos"/>
                <a:cs typeface="Rubik"/>
              </a:rPr>
              <a:t>Abbildung 26: Adobe Stock (https://stock.adobe.com/de/images/commercial-photo-material-of-wooden-texture-with-water-droplets-scene/1794522309?prev_url=detail).</a:t>
            </a:r>
          </a:p>
          <a:p>
            <a:pPr>
              <a:defRPr/>
            </a:pPr>
            <a:r>
              <a:rPr lang="de-DE">
                <a:solidFill>
                  <a:srgbClr val="49585B"/>
                </a:solidFill>
                <a:latin typeface="Rubik"/>
                <a:ea typeface="Aptos"/>
                <a:cs typeface="Rubik"/>
              </a:rPr>
              <a:t>Abbildung 27: </a:t>
            </a:r>
            <a:r>
              <a:rPr lang="de-DE">
                <a:solidFill>
                  <a:srgbClr val="49585B"/>
                </a:solidFill>
                <a:latin typeface="Rubik"/>
                <a:cs typeface="Rubik"/>
              </a:rPr>
              <a:t>Galvani | Ausgabe B | 9. Jahrgangsstufe, Cornelsen-Verlag.</a:t>
            </a:r>
            <a:endParaRPr lang="de-DE">
              <a:solidFill>
                <a:srgbClr val="49585B"/>
              </a:solidFill>
              <a:latin typeface="Rubik"/>
              <a:ea typeface="Aptos"/>
              <a:cs typeface="Rubik"/>
            </a:endParaRPr>
          </a:p>
          <a:p>
            <a:pPr>
              <a:defRPr/>
            </a:pPr>
            <a:r>
              <a:rPr lang="de-DE">
                <a:solidFill>
                  <a:srgbClr val="49585B"/>
                </a:solidFill>
                <a:latin typeface="Rubik"/>
                <a:ea typeface="Aptos"/>
                <a:cs typeface="Rubik"/>
              </a:rPr>
              <a:t>Abbildung 28: </a:t>
            </a:r>
            <a:r>
              <a:rPr lang="de-DE">
                <a:solidFill>
                  <a:srgbClr val="49585B"/>
                </a:solidFill>
                <a:latin typeface="Rubik"/>
                <a:cs typeface="Rubik"/>
              </a:rPr>
              <a:t>https://www.lpb-bw.de/17-sdgs.</a:t>
            </a:r>
            <a:endParaRPr lang="de-DE">
              <a:solidFill>
                <a:srgbClr val="49585B"/>
              </a:solidFill>
              <a:latin typeface="Rubik"/>
              <a:ea typeface="Aptos"/>
              <a:cs typeface="Rubik"/>
            </a:endParaRPr>
          </a:p>
          <a:p>
            <a:pPr>
              <a:defRPr/>
            </a:pPr>
            <a:r>
              <a:rPr lang="de-DE">
                <a:solidFill>
                  <a:srgbClr val="49585B"/>
                </a:solidFill>
                <a:latin typeface="Rubik"/>
                <a:ea typeface="Aptos"/>
                <a:cs typeface="Rubik"/>
              </a:rPr>
              <a:t>Abbildung 29: </a:t>
            </a:r>
            <a:r>
              <a:rPr lang="de-DE">
                <a:solidFill>
                  <a:srgbClr val="49585B"/>
                </a:solidFill>
                <a:latin typeface="Rubik"/>
                <a:cs typeface="Rubik"/>
              </a:rPr>
              <a:t>Beispielhafte Darstellung mit freundlicher Genehmigung von Talia Perryman, Gymnasium Grünwald.</a:t>
            </a:r>
            <a:endParaRPr lang="de-DE">
              <a:solidFill>
                <a:srgbClr val="49585B"/>
              </a:solidFill>
              <a:latin typeface="Rubik"/>
              <a:ea typeface="Aptos"/>
              <a:cs typeface="Rubik"/>
            </a:endParaRPr>
          </a:p>
          <a:p>
            <a:pPr>
              <a:defRPr/>
            </a:pPr>
            <a:r>
              <a:rPr lang="de-DE">
                <a:solidFill>
                  <a:srgbClr val="49585B"/>
                </a:solidFill>
                <a:latin typeface="Rubik"/>
                <a:ea typeface="Aptos"/>
                <a:cs typeface="Rubik"/>
              </a:rPr>
              <a:t>Abbildung 30: </a:t>
            </a:r>
            <a:r>
              <a:rPr lang="de-DE">
                <a:solidFill>
                  <a:srgbClr val="49585B"/>
                </a:solidFill>
                <a:latin typeface="Rubik"/>
                <a:cs typeface="Rubik"/>
              </a:rPr>
              <a:t>Beispielhafte Darstellung des AB mit freundlicher Genehmigung von Talia Perryman, Gymnasium Grünwald.</a:t>
            </a:r>
            <a:endParaRPr lang="de-DE">
              <a:solidFill>
                <a:srgbClr val="49585B"/>
              </a:solidFill>
              <a:latin typeface="Rubik"/>
              <a:ea typeface="Aptos"/>
              <a:cs typeface="Rubik"/>
            </a:endParaRPr>
          </a:p>
          <a:p>
            <a:pPr marL="0" marR="0" lvl="0" indent="0" algn="l" defTabSz="914400" rtl="0">
              <a:lnSpc>
                <a:spcPct val="100000"/>
              </a:lnSpc>
              <a:spcBef>
                <a:spcPts val="0"/>
              </a:spcBef>
              <a:spcAft>
                <a:spcPts val="0"/>
              </a:spcAft>
              <a:buClrTx/>
              <a:buSzTx/>
              <a:buFontTx/>
              <a:buNone/>
              <a:defRPr/>
            </a:pPr>
            <a:r>
              <a:rPr lang="de-DE">
                <a:solidFill>
                  <a:srgbClr val="49585B"/>
                </a:solidFill>
                <a:latin typeface="Rubik"/>
                <a:ea typeface="Aptos"/>
                <a:cs typeface="Rubik"/>
              </a:rPr>
              <a:t>Abbildung 31: </a:t>
            </a:r>
            <a:r>
              <a:rPr lang="de-DE">
                <a:solidFill>
                  <a:srgbClr val="49585B"/>
                </a:solidFill>
                <a:latin typeface="Rubik"/>
                <a:cs typeface="Rubik"/>
              </a:rPr>
              <a:t>https://buntes-netz.de/.</a:t>
            </a:r>
            <a:endParaRPr/>
          </a:p>
        </p:txBody>
      </p:sp>
    </p:spTree>
    <p:extLst>
      <p:ext uri="{BB962C8B-B14F-4D97-AF65-F5344CB8AC3E}">
        <p14:creationId xmlns:p14="http://schemas.microsoft.com/office/powerpoint/2010/main" val="322378531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PhAnim="0">
  <p:cSld>
    <p:bg>
      <p:bgPr>
        <a:solidFill>
          <a:srgbClr val="FFFFFF"/>
        </a:solidFill>
        <a:effectLst/>
      </p:bgPr>
    </p:bg>
    <p:spTree>
      <p:nvGrpSpPr>
        <p:cNvPr id="1" name=""/>
        <p:cNvGrpSpPr/>
        <p:nvPr/>
      </p:nvGrpSpPr>
      <p:grpSpPr bwMode="auto">
        <a:xfrm>
          <a:off x="0" y="0"/>
          <a:ext cx="0" cy="0"/>
          <a:chOff x="0" y="0"/>
          <a:chExt cx="0" cy="0"/>
        </a:xfrm>
      </p:grpSpPr>
      <p:sp>
        <p:nvSpPr>
          <p:cNvPr id="1061085427" name="CustomShape 2"/>
          <p:cNvSpPr/>
          <p:nvPr/>
        </p:nvSpPr>
        <p:spPr bwMode="auto">
          <a:xfrm>
            <a:off x="504000" y="718200"/>
            <a:ext cx="9070560" cy="426960"/>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nSpc>
                <a:spcPct val="100000"/>
              </a:lnSpc>
              <a:defRPr/>
            </a:pPr>
            <a:endParaRPr lang="de-DE" sz="2800" b="0" strike="noStrike" spc="-1">
              <a:latin typeface="Arial"/>
            </a:endParaRPr>
          </a:p>
        </p:txBody>
      </p:sp>
      <p:sp>
        <p:nvSpPr>
          <p:cNvPr id="1344489663" name="Line 3"/>
          <p:cNvSpPr/>
          <p:nvPr/>
        </p:nvSpPr>
        <p:spPr bwMode="auto">
          <a:xfrm>
            <a:off x="4319640" y="1080360"/>
            <a:ext cx="5184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sp>
        <p:nvSpPr>
          <p:cNvPr id="1911652419" name="Line 5"/>
          <p:cNvSpPr/>
          <p:nvPr/>
        </p:nvSpPr>
        <p:spPr bwMode="auto">
          <a:xfrm>
            <a:off x="575640" y="6768000"/>
            <a:ext cx="9000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pic>
        <p:nvPicPr>
          <p:cNvPr id="2016400317" name="image1.png"/>
          <p:cNvPicPr/>
          <p:nvPr/>
        </p:nvPicPr>
        <p:blipFill rotWithShape="1">
          <a:blip r:embed="rId3"/>
          <a:stretch/>
        </p:blipFill>
        <p:spPr bwMode="auto">
          <a:xfrm>
            <a:off x="576000" y="6840360"/>
            <a:ext cx="4512960" cy="647280"/>
          </a:xfrm>
          <a:prstGeom prst="rect">
            <a:avLst/>
          </a:prstGeom>
          <a:ln w="12600">
            <a:noFill/>
          </a:ln>
        </p:spPr>
      </p:pic>
      <p:sp>
        <p:nvSpPr>
          <p:cNvPr id="1057442531" name="CustomShape 8"/>
          <p:cNvSpPr/>
          <p:nvPr/>
        </p:nvSpPr>
        <p:spPr bwMode="auto">
          <a:xfrm>
            <a:off x="5904000" y="6915240"/>
            <a:ext cx="3671640" cy="284400"/>
          </a:xfrm>
          <a:prstGeom prst="rect">
            <a:avLst/>
          </a:prstGeom>
          <a:noFill/>
          <a:ln>
            <a:noFill/>
          </a:ln>
        </p:spPr>
        <p:style>
          <a:lnRef idx="0">
            <a:srgbClr val="000000"/>
          </a:lnRef>
          <a:fillRef idx="0">
            <a:srgbClr val="000000"/>
          </a:fillRef>
          <a:effectRef idx="0">
            <a:srgbClr val="000000"/>
          </a:effectRef>
          <a:fontRef idx="minor"/>
        </p:style>
        <p:txBody>
          <a:bodyPr lIns="90000" tIns="45000" rIns="90000" bIns="45000"/>
          <a:lstStyle/>
          <a:p>
            <a:pPr algn="r">
              <a:lnSpc>
                <a:spcPct val="100000"/>
              </a:lnSpc>
              <a:defRPr/>
            </a:pPr>
            <a:r>
              <a:rPr lang="de-DE" sz="1200" b="0" strike="noStrike" spc="-1">
                <a:solidFill>
                  <a:srgbClr val="198268"/>
                </a:solidFill>
                <a:latin typeface="Rubik"/>
              </a:rPr>
              <a:t>www.bne-box.de    |    Folie 36 von </a:t>
            </a:r>
            <a:r>
              <a:rPr lang="de-DE" sz="1200" spc="-1">
                <a:solidFill>
                  <a:srgbClr val="198268"/>
                </a:solidFill>
                <a:latin typeface="Rubik"/>
              </a:rPr>
              <a:t>36</a:t>
            </a:r>
            <a:endParaRPr lang="de-DE" sz="1200" b="0" strike="noStrike" spc="-1">
              <a:latin typeface="Arial"/>
            </a:endParaRPr>
          </a:p>
        </p:txBody>
      </p:sp>
      <p:sp>
        <p:nvSpPr>
          <p:cNvPr id="1601919923" name="Titel 1"/>
          <p:cNvSpPr txBox="1"/>
          <p:nvPr/>
        </p:nvSpPr>
        <p:spPr bwMode="auto">
          <a:xfrm>
            <a:off x="535370" y="3110490"/>
            <a:ext cx="9000360" cy="1325563"/>
          </a:xfrm>
          <a:prstGeom prst="rect">
            <a:avLst/>
          </a:prstGeom>
        </p:spPr>
        <p:txBody>
          <a:bodyPr/>
          <a:lstStyle>
            <a:lvl1pPr algn="l" defTabSz="914400" rtl="0">
              <a:lnSpc>
                <a:spcPct val="90000"/>
              </a:lnSpc>
              <a:spcBef>
                <a:spcPts val="0"/>
              </a:spcBef>
              <a:buNone/>
              <a:defRPr sz="4400">
                <a:solidFill>
                  <a:schemeClr val="tx1"/>
                </a:solidFill>
                <a:latin typeface="+mj-lt"/>
                <a:ea typeface="+mj-ea"/>
                <a:cs typeface="+mj-cs"/>
              </a:defRPr>
            </a:lvl1pPr>
          </a:lstStyle>
          <a:p>
            <a:pPr algn="ctr">
              <a:defRPr/>
            </a:pPr>
            <a:r>
              <a:rPr lang="de-DE" b="1" spc="-1">
                <a:solidFill>
                  <a:srgbClr val="198268"/>
                </a:solidFill>
                <a:latin typeface="Rubik Regular"/>
                <a:cs typeface="Times New Roman"/>
              </a:rPr>
              <a:t>Inwiefern hat Wasser Auswirkungen auf mich 2.0?</a:t>
            </a:r>
            <a:endParaRPr lang="de-DE" b="1">
              <a:solidFill>
                <a:schemeClr val="accent1">
                  <a:lumMod val="75000"/>
                </a:schemeClr>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bg>
      <p:bgPr>
        <a:solidFill>
          <a:srgbClr val="FFFFFF"/>
        </a:solidFill>
        <a:effectLst/>
      </p:bgPr>
    </p:bg>
    <p:spTree>
      <p:nvGrpSpPr>
        <p:cNvPr id="1" name=""/>
        <p:cNvGrpSpPr/>
        <p:nvPr/>
      </p:nvGrpSpPr>
      <p:grpSpPr bwMode="auto">
        <a:xfrm>
          <a:off x="0" y="0"/>
          <a:ext cx="0" cy="0"/>
          <a:chOff x="0" y="0"/>
          <a:chExt cx="0" cy="0"/>
        </a:xfrm>
      </p:grpSpPr>
      <p:sp>
        <p:nvSpPr>
          <p:cNvPr id="33891253" name="CustomShape 2"/>
          <p:cNvSpPr/>
          <p:nvPr/>
        </p:nvSpPr>
        <p:spPr bwMode="auto">
          <a:xfrm>
            <a:off x="504000" y="718200"/>
            <a:ext cx="9070560" cy="426960"/>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nSpc>
                <a:spcPct val="100000"/>
              </a:lnSpc>
              <a:defRPr/>
            </a:pPr>
            <a:endParaRPr lang="de-DE" sz="2800" b="0" strike="noStrike" spc="-1">
              <a:latin typeface="Arial"/>
            </a:endParaRPr>
          </a:p>
        </p:txBody>
      </p:sp>
      <p:sp>
        <p:nvSpPr>
          <p:cNvPr id="1920100195" name="Line 3"/>
          <p:cNvSpPr/>
          <p:nvPr/>
        </p:nvSpPr>
        <p:spPr bwMode="auto">
          <a:xfrm>
            <a:off x="4319640" y="1080360"/>
            <a:ext cx="5184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sp>
        <p:nvSpPr>
          <p:cNvPr id="54761482" name="Line 5"/>
          <p:cNvSpPr/>
          <p:nvPr/>
        </p:nvSpPr>
        <p:spPr bwMode="auto">
          <a:xfrm>
            <a:off x="575640" y="6768000"/>
            <a:ext cx="9000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pic>
        <p:nvPicPr>
          <p:cNvPr id="739558140" name="image1.png"/>
          <p:cNvPicPr/>
          <p:nvPr/>
        </p:nvPicPr>
        <p:blipFill rotWithShape="1">
          <a:blip r:embed="rId3"/>
          <a:stretch/>
        </p:blipFill>
        <p:spPr bwMode="auto">
          <a:xfrm>
            <a:off x="576000" y="6840360"/>
            <a:ext cx="4512960" cy="647280"/>
          </a:xfrm>
          <a:prstGeom prst="rect">
            <a:avLst/>
          </a:prstGeom>
          <a:ln w="12600">
            <a:noFill/>
          </a:ln>
        </p:spPr>
      </p:pic>
      <p:sp>
        <p:nvSpPr>
          <p:cNvPr id="755552351" name="CustomShape 8"/>
          <p:cNvSpPr/>
          <p:nvPr/>
        </p:nvSpPr>
        <p:spPr bwMode="auto">
          <a:xfrm>
            <a:off x="5904000" y="6915240"/>
            <a:ext cx="3671640" cy="284400"/>
          </a:xfrm>
          <a:prstGeom prst="rect">
            <a:avLst/>
          </a:prstGeom>
          <a:noFill/>
          <a:ln>
            <a:noFill/>
          </a:ln>
        </p:spPr>
        <p:style>
          <a:lnRef idx="0">
            <a:srgbClr val="000000"/>
          </a:lnRef>
          <a:fillRef idx="0">
            <a:srgbClr val="000000"/>
          </a:fillRef>
          <a:effectRef idx="0">
            <a:srgbClr val="000000"/>
          </a:effectRef>
          <a:fontRef idx="minor"/>
        </p:style>
        <p:txBody>
          <a:bodyPr lIns="90000" tIns="45000" rIns="90000" bIns="45000"/>
          <a:lstStyle/>
          <a:p>
            <a:pPr algn="r">
              <a:lnSpc>
                <a:spcPct val="100000"/>
              </a:lnSpc>
              <a:defRPr/>
            </a:pPr>
            <a:r>
              <a:rPr lang="de-DE" sz="1200" b="0" strike="noStrike" spc="-1">
                <a:solidFill>
                  <a:srgbClr val="198268"/>
                </a:solidFill>
                <a:latin typeface="Rubik"/>
              </a:rPr>
              <a:t>www.bne-box.de    |    Folie 5 von </a:t>
            </a:r>
            <a:r>
              <a:rPr lang="de-DE" sz="1200" spc="-1">
                <a:solidFill>
                  <a:srgbClr val="198268"/>
                </a:solidFill>
                <a:latin typeface="Rubik"/>
              </a:rPr>
              <a:t>36</a:t>
            </a:r>
            <a:endParaRPr lang="de-DE" sz="1200" b="0" strike="noStrike" spc="-1">
              <a:latin typeface="Arial"/>
            </a:endParaRPr>
          </a:p>
        </p:txBody>
      </p:sp>
      <p:pic>
        <p:nvPicPr>
          <p:cNvPr id="384228622" name="Grafik 2"/>
          <p:cNvPicPr>
            <a:picLocks noChangeAspect="1"/>
          </p:cNvPicPr>
          <p:nvPr/>
        </p:nvPicPr>
        <p:blipFill rotWithShape="1">
          <a:blip r:embed="rId4"/>
          <a:stretch/>
        </p:blipFill>
        <p:spPr bwMode="auto">
          <a:xfrm>
            <a:off x="2237602" y="2241246"/>
            <a:ext cx="5595894" cy="3365676"/>
          </a:xfrm>
          <a:prstGeom prst="rect">
            <a:avLst/>
          </a:prstGeom>
        </p:spPr>
      </p:pic>
      <p:sp>
        <p:nvSpPr>
          <p:cNvPr id="555453989" name="CustomShape 1"/>
          <p:cNvSpPr/>
          <p:nvPr/>
        </p:nvSpPr>
        <p:spPr bwMode="auto">
          <a:xfrm>
            <a:off x="553680" y="1756704"/>
            <a:ext cx="9070560" cy="646920"/>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nSpc>
                <a:spcPct val="100000"/>
              </a:lnSpc>
              <a:defRPr/>
            </a:pPr>
            <a:r>
              <a:rPr lang="de-DE" sz="2000" spc="-1">
                <a:solidFill>
                  <a:srgbClr val="49585C"/>
                </a:solidFill>
                <a:latin typeface="Rubik Regular"/>
                <a:ea typeface="Rubik Regular"/>
              </a:rPr>
              <a:t>Ohne Wasser kein Leben – Welche Eigenschaften machen Wasser so unersetzlich?</a:t>
            </a:r>
            <a:r>
              <a:rPr lang="de-DE" sz="2000" b="1" strike="noStrike" spc="-1">
                <a:solidFill>
                  <a:srgbClr val="49585C"/>
                </a:solidFill>
                <a:latin typeface="Rubik Regular"/>
                <a:ea typeface="Rubik Regular"/>
              </a:rPr>
              <a:t> </a:t>
            </a:r>
            <a:endParaRPr lang="de-DE" sz="2000" b="1" strike="noStrike" spc="-1">
              <a:latin typeface="Arial"/>
            </a:endParaRPr>
          </a:p>
        </p:txBody>
      </p:sp>
      <p:sp>
        <p:nvSpPr>
          <p:cNvPr id="110474555" name="CustomShape 4"/>
          <p:cNvSpPr/>
          <p:nvPr/>
        </p:nvSpPr>
        <p:spPr bwMode="auto">
          <a:xfrm>
            <a:off x="504720" y="1182600"/>
            <a:ext cx="9070560" cy="335520"/>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nSpc>
                <a:spcPct val="100000"/>
              </a:lnSpc>
              <a:defRPr/>
            </a:pPr>
            <a:r>
              <a:rPr lang="de-DE" sz="2200" spc="-1">
                <a:solidFill>
                  <a:srgbClr val="198268"/>
                </a:solidFill>
                <a:latin typeface="Rubik Regular"/>
                <a:ea typeface="Rubik Regular"/>
              </a:rPr>
              <a:t>3. Die besonderen Eigenschafte</a:t>
            </a:r>
            <a:r>
              <a:rPr lang="de-DE" sz="2200" b="0" strike="noStrike" spc="-1">
                <a:solidFill>
                  <a:srgbClr val="198268"/>
                </a:solidFill>
                <a:latin typeface="Rubik Regular"/>
                <a:ea typeface="Rubik Regular"/>
              </a:rPr>
              <a:t>n des Wassers</a:t>
            </a:r>
            <a:endParaRPr lang="de-DE" sz="2200" b="0" strike="noStrike" spc="-1">
              <a:latin typeface="Arial"/>
            </a:endParaRPr>
          </a:p>
        </p:txBody>
      </p:sp>
      <p:sp>
        <p:nvSpPr>
          <p:cNvPr id="1875289503" name="CustomShape 1"/>
          <p:cNvSpPr/>
          <p:nvPr/>
        </p:nvSpPr>
        <p:spPr bwMode="auto">
          <a:xfrm>
            <a:off x="500270" y="5753802"/>
            <a:ext cx="9070560" cy="954118"/>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nSpc>
                <a:spcPct val="100000"/>
              </a:lnSpc>
              <a:defRPr/>
            </a:pPr>
            <a:r>
              <a:rPr lang="de-DE" sz="2000" b="1" strike="noStrike" spc="-1">
                <a:solidFill>
                  <a:srgbClr val="49585C"/>
                </a:solidFill>
                <a:latin typeface="Rubik Regular"/>
              </a:rPr>
              <a:t>Merke: </a:t>
            </a:r>
            <a:r>
              <a:rPr lang="de-DE" sz="2000" strike="noStrike" spc="-1">
                <a:solidFill>
                  <a:srgbClr val="49585C"/>
                </a:solidFill>
                <a:latin typeface="Rubik Regular"/>
              </a:rPr>
              <a:t>Wasser besitzt aufgrund der Wasserstoffbrücken zwischen den Molekülen eine vergleichsweise hohe Siede- bzw. Schmelztemperatur. Es liegt auf der Erde damit meist in flüssiger Form vor. </a:t>
            </a:r>
            <a:endParaRPr lang="de-DE" sz="2000" strike="noStrike" spc="-1">
              <a:latin typeface="Arial"/>
            </a:endParaRPr>
          </a:p>
        </p:txBody>
      </p:sp>
      <p:sp>
        <p:nvSpPr>
          <p:cNvPr id="1660067511" name="Textfeld 1"/>
          <p:cNvSpPr txBox="1"/>
          <p:nvPr/>
        </p:nvSpPr>
        <p:spPr bwMode="auto">
          <a:xfrm>
            <a:off x="2237602" y="5446025"/>
            <a:ext cx="653576" cy="307777"/>
          </a:xfrm>
          <a:prstGeom prst="rect">
            <a:avLst/>
          </a:prstGeom>
          <a:noFill/>
        </p:spPr>
        <p:txBody>
          <a:bodyPr wrap="none" rtlCol="0">
            <a:spAutoFit/>
          </a:bodyPr>
          <a:lstStyle/>
          <a:p>
            <a:pPr>
              <a:defRPr/>
            </a:pPr>
            <a:r>
              <a:rPr lang="de-DE" sz="1400" spc="-1">
                <a:solidFill>
                  <a:srgbClr val="49585C"/>
                </a:solidFill>
                <a:latin typeface="Rubik Regular"/>
              </a:rPr>
              <a:t>Abb. 7</a:t>
            </a:r>
            <a:endParaRPr lang="de-DE" sz="1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42286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bg>
      <p:bgPr>
        <a:solidFill>
          <a:srgbClr val="FFFFFF"/>
        </a:solidFill>
        <a:effectLst/>
      </p:bgPr>
    </p:bg>
    <p:spTree>
      <p:nvGrpSpPr>
        <p:cNvPr id="1" name=""/>
        <p:cNvGrpSpPr/>
        <p:nvPr/>
      </p:nvGrpSpPr>
      <p:grpSpPr bwMode="auto">
        <a:xfrm>
          <a:off x="0" y="0"/>
          <a:ext cx="0" cy="0"/>
          <a:chOff x="0" y="0"/>
          <a:chExt cx="0" cy="0"/>
        </a:xfrm>
      </p:grpSpPr>
      <p:sp>
        <p:nvSpPr>
          <p:cNvPr id="694454125" name="CustomShape 2"/>
          <p:cNvSpPr/>
          <p:nvPr/>
        </p:nvSpPr>
        <p:spPr bwMode="auto">
          <a:xfrm>
            <a:off x="504000" y="718200"/>
            <a:ext cx="9070560" cy="426960"/>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nSpc>
                <a:spcPct val="100000"/>
              </a:lnSpc>
              <a:defRPr/>
            </a:pPr>
            <a:endParaRPr lang="de-DE" sz="2800" b="0" strike="noStrike" spc="-1">
              <a:latin typeface="Arial"/>
            </a:endParaRPr>
          </a:p>
        </p:txBody>
      </p:sp>
      <p:sp>
        <p:nvSpPr>
          <p:cNvPr id="1247411214" name="Line 3"/>
          <p:cNvSpPr/>
          <p:nvPr/>
        </p:nvSpPr>
        <p:spPr bwMode="auto">
          <a:xfrm>
            <a:off x="4319640" y="1080360"/>
            <a:ext cx="5184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sp>
        <p:nvSpPr>
          <p:cNvPr id="1676095271" name="Line 5"/>
          <p:cNvSpPr/>
          <p:nvPr/>
        </p:nvSpPr>
        <p:spPr bwMode="auto">
          <a:xfrm>
            <a:off x="575640" y="6768000"/>
            <a:ext cx="9000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pic>
        <p:nvPicPr>
          <p:cNvPr id="2119350925" name="image1.png"/>
          <p:cNvPicPr/>
          <p:nvPr/>
        </p:nvPicPr>
        <p:blipFill rotWithShape="1">
          <a:blip r:embed="rId3"/>
          <a:stretch/>
        </p:blipFill>
        <p:spPr bwMode="auto">
          <a:xfrm>
            <a:off x="576000" y="6840360"/>
            <a:ext cx="4512960" cy="647280"/>
          </a:xfrm>
          <a:prstGeom prst="rect">
            <a:avLst/>
          </a:prstGeom>
          <a:ln w="12600">
            <a:noFill/>
          </a:ln>
        </p:spPr>
      </p:pic>
      <p:sp>
        <p:nvSpPr>
          <p:cNvPr id="1642960667" name="CustomShape 8"/>
          <p:cNvSpPr/>
          <p:nvPr/>
        </p:nvSpPr>
        <p:spPr bwMode="auto">
          <a:xfrm>
            <a:off x="5904000" y="6915240"/>
            <a:ext cx="3671640" cy="284400"/>
          </a:xfrm>
          <a:prstGeom prst="rect">
            <a:avLst/>
          </a:prstGeom>
          <a:noFill/>
          <a:ln>
            <a:noFill/>
          </a:ln>
        </p:spPr>
        <p:style>
          <a:lnRef idx="0">
            <a:srgbClr val="000000"/>
          </a:lnRef>
          <a:fillRef idx="0">
            <a:srgbClr val="000000"/>
          </a:fillRef>
          <a:effectRef idx="0">
            <a:srgbClr val="000000"/>
          </a:effectRef>
          <a:fontRef idx="minor"/>
        </p:style>
        <p:txBody>
          <a:bodyPr lIns="90000" tIns="45000" rIns="90000" bIns="45000"/>
          <a:lstStyle/>
          <a:p>
            <a:pPr algn="r">
              <a:lnSpc>
                <a:spcPct val="100000"/>
              </a:lnSpc>
              <a:defRPr/>
            </a:pPr>
            <a:r>
              <a:rPr lang="de-DE" sz="1200" b="0" strike="noStrike" spc="-1">
                <a:solidFill>
                  <a:srgbClr val="198268"/>
                </a:solidFill>
                <a:latin typeface="Rubik"/>
              </a:rPr>
              <a:t>www.bne-box.de    |    Folie 6 von </a:t>
            </a:r>
            <a:r>
              <a:rPr lang="de-DE" sz="1200" spc="-1">
                <a:solidFill>
                  <a:srgbClr val="198268"/>
                </a:solidFill>
                <a:latin typeface="Rubik"/>
              </a:rPr>
              <a:t>36</a:t>
            </a:r>
            <a:endParaRPr lang="de-DE" sz="1200" b="0" strike="noStrike" spc="-1">
              <a:latin typeface="Arial"/>
            </a:endParaRPr>
          </a:p>
        </p:txBody>
      </p:sp>
      <p:pic>
        <p:nvPicPr>
          <p:cNvPr id="57415981" name="Picture 4" descr="Wildlife Photographer of the Year image of a sleeping polar bear. "/>
          <p:cNvPicPr>
            <a:picLocks noChangeAspect="1" noChangeArrowheads="1"/>
          </p:cNvPicPr>
          <p:nvPr/>
        </p:nvPicPr>
        <p:blipFill rotWithShape="1">
          <a:blip r:embed="rId4"/>
          <a:stretch/>
        </p:blipFill>
        <p:spPr bwMode="auto">
          <a:xfrm>
            <a:off x="1088736" y="1358702"/>
            <a:ext cx="7893627" cy="5262418"/>
          </a:xfrm>
          <a:prstGeom prst="rect">
            <a:avLst/>
          </a:prstGeom>
          <a:noFill/>
        </p:spPr>
      </p:pic>
      <p:pic>
        <p:nvPicPr>
          <p:cNvPr id="335317785" name="Grafik 2"/>
          <p:cNvPicPr>
            <a:picLocks noChangeAspect="1"/>
          </p:cNvPicPr>
          <p:nvPr/>
        </p:nvPicPr>
        <p:blipFill rotWithShape="1">
          <a:blip r:embed="rId5"/>
          <a:stretch/>
        </p:blipFill>
        <p:spPr bwMode="auto">
          <a:xfrm>
            <a:off x="1088736" y="4468252"/>
            <a:ext cx="2152868" cy="2152868"/>
          </a:xfrm>
          <a:prstGeom prst="rect">
            <a:avLst/>
          </a:prstGeom>
        </p:spPr>
      </p:pic>
      <p:sp>
        <p:nvSpPr>
          <p:cNvPr id="2042859418" name="Textfeld 3"/>
          <p:cNvSpPr txBox="1"/>
          <p:nvPr/>
        </p:nvSpPr>
        <p:spPr bwMode="auto">
          <a:xfrm>
            <a:off x="8925243" y="6386783"/>
            <a:ext cx="653576" cy="307777"/>
          </a:xfrm>
          <a:prstGeom prst="rect">
            <a:avLst/>
          </a:prstGeom>
          <a:noFill/>
        </p:spPr>
        <p:txBody>
          <a:bodyPr wrap="none" rtlCol="0">
            <a:spAutoFit/>
          </a:bodyPr>
          <a:lstStyle/>
          <a:p>
            <a:pPr>
              <a:defRPr/>
            </a:pPr>
            <a:r>
              <a:rPr lang="de-DE" sz="1400" spc="-1">
                <a:solidFill>
                  <a:srgbClr val="49585C"/>
                </a:solidFill>
                <a:latin typeface="Rubik Regular"/>
              </a:rPr>
              <a:t>Abb. 8</a:t>
            </a:r>
            <a:endParaRPr lang="de-DE" sz="1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53177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bg>
      <p:bgPr>
        <a:solidFill>
          <a:srgbClr val="FFFFFF"/>
        </a:solidFill>
        <a:effectLst/>
      </p:bgPr>
    </p:bg>
    <p:spTree>
      <p:nvGrpSpPr>
        <p:cNvPr id="1" name=""/>
        <p:cNvGrpSpPr/>
        <p:nvPr/>
      </p:nvGrpSpPr>
      <p:grpSpPr bwMode="auto">
        <a:xfrm>
          <a:off x="0" y="0"/>
          <a:ext cx="0" cy="0"/>
          <a:chOff x="0" y="0"/>
          <a:chExt cx="0" cy="0"/>
        </a:xfrm>
      </p:grpSpPr>
      <p:sp>
        <p:nvSpPr>
          <p:cNvPr id="448537811" name="CustomShape 2"/>
          <p:cNvSpPr/>
          <p:nvPr/>
        </p:nvSpPr>
        <p:spPr bwMode="auto">
          <a:xfrm>
            <a:off x="504000" y="718200"/>
            <a:ext cx="9070560" cy="426960"/>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nSpc>
                <a:spcPct val="100000"/>
              </a:lnSpc>
              <a:defRPr/>
            </a:pPr>
            <a:endParaRPr lang="de-DE" sz="2800" b="0" strike="noStrike" spc="-1">
              <a:latin typeface="Arial"/>
            </a:endParaRPr>
          </a:p>
        </p:txBody>
      </p:sp>
      <p:sp>
        <p:nvSpPr>
          <p:cNvPr id="1806239065" name="Line 3"/>
          <p:cNvSpPr/>
          <p:nvPr/>
        </p:nvSpPr>
        <p:spPr bwMode="auto">
          <a:xfrm>
            <a:off x="4319640" y="1080360"/>
            <a:ext cx="5184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sp>
        <p:nvSpPr>
          <p:cNvPr id="1018946659" name="Line 5"/>
          <p:cNvSpPr/>
          <p:nvPr/>
        </p:nvSpPr>
        <p:spPr bwMode="auto">
          <a:xfrm>
            <a:off x="575640" y="6768000"/>
            <a:ext cx="9000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pic>
        <p:nvPicPr>
          <p:cNvPr id="1149869039" name="image1.png"/>
          <p:cNvPicPr/>
          <p:nvPr/>
        </p:nvPicPr>
        <p:blipFill rotWithShape="1">
          <a:blip r:embed="rId3"/>
          <a:stretch/>
        </p:blipFill>
        <p:spPr bwMode="auto">
          <a:xfrm>
            <a:off x="576000" y="6840360"/>
            <a:ext cx="4512960" cy="647280"/>
          </a:xfrm>
          <a:prstGeom prst="rect">
            <a:avLst/>
          </a:prstGeom>
          <a:ln w="12600">
            <a:noFill/>
          </a:ln>
        </p:spPr>
      </p:pic>
      <p:sp>
        <p:nvSpPr>
          <p:cNvPr id="590023035" name="CustomShape 8"/>
          <p:cNvSpPr/>
          <p:nvPr/>
        </p:nvSpPr>
        <p:spPr bwMode="auto">
          <a:xfrm>
            <a:off x="5904000" y="6915240"/>
            <a:ext cx="3671640" cy="284400"/>
          </a:xfrm>
          <a:prstGeom prst="rect">
            <a:avLst/>
          </a:prstGeom>
          <a:noFill/>
          <a:ln>
            <a:noFill/>
          </a:ln>
        </p:spPr>
        <p:style>
          <a:lnRef idx="0">
            <a:srgbClr val="000000"/>
          </a:lnRef>
          <a:fillRef idx="0">
            <a:srgbClr val="000000"/>
          </a:fillRef>
          <a:effectRef idx="0">
            <a:srgbClr val="000000"/>
          </a:effectRef>
          <a:fontRef idx="minor"/>
        </p:style>
        <p:txBody>
          <a:bodyPr lIns="90000" tIns="45000" rIns="90000" bIns="45000"/>
          <a:lstStyle/>
          <a:p>
            <a:pPr algn="r">
              <a:lnSpc>
                <a:spcPct val="100000"/>
              </a:lnSpc>
              <a:defRPr/>
            </a:pPr>
            <a:r>
              <a:rPr lang="de-DE" sz="1200" b="0" strike="noStrike" spc="-1">
                <a:solidFill>
                  <a:srgbClr val="198268"/>
                </a:solidFill>
                <a:latin typeface="Rubik"/>
              </a:rPr>
              <a:t>www.bne-box.de    |    Folie 7 von </a:t>
            </a:r>
            <a:r>
              <a:rPr lang="de-DE" sz="1200" spc="-1">
                <a:solidFill>
                  <a:srgbClr val="198268"/>
                </a:solidFill>
                <a:latin typeface="Rubik"/>
              </a:rPr>
              <a:t>36</a:t>
            </a:r>
            <a:endParaRPr lang="de-DE" sz="1200" b="0" strike="noStrike" spc="-1">
              <a:latin typeface="Arial"/>
            </a:endParaRPr>
          </a:p>
        </p:txBody>
      </p:sp>
      <p:pic>
        <p:nvPicPr>
          <p:cNvPr id="950858431" name="Grafik 3"/>
          <p:cNvPicPr>
            <a:picLocks noChangeAspect="1"/>
          </p:cNvPicPr>
          <p:nvPr/>
        </p:nvPicPr>
        <p:blipFill rotWithShape="1">
          <a:blip r:embed="rId4"/>
          <a:srcRect l="6848" t="28406" r="50000" b="14781"/>
          <a:stretch/>
        </p:blipFill>
        <p:spPr bwMode="auto">
          <a:xfrm>
            <a:off x="504000" y="1290134"/>
            <a:ext cx="5749602" cy="4257891"/>
          </a:xfrm>
          <a:prstGeom prst="rect">
            <a:avLst/>
          </a:prstGeom>
        </p:spPr>
      </p:pic>
      <p:pic>
        <p:nvPicPr>
          <p:cNvPr id="909173295" name="Grafik 6"/>
          <p:cNvPicPr>
            <a:picLocks noChangeAspect="1"/>
          </p:cNvPicPr>
          <p:nvPr/>
        </p:nvPicPr>
        <p:blipFill rotWithShape="1">
          <a:blip r:embed="rId5"/>
          <a:srcRect l="9294" t="28985" r="42608" b="41160"/>
          <a:stretch/>
        </p:blipFill>
        <p:spPr bwMode="auto">
          <a:xfrm>
            <a:off x="3930257" y="4623240"/>
            <a:ext cx="5636843" cy="1968118"/>
          </a:xfrm>
          <a:prstGeom prst="rect">
            <a:avLst/>
          </a:prstGeom>
        </p:spPr>
      </p:pic>
      <p:sp>
        <p:nvSpPr>
          <p:cNvPr id="1365831526" name="Textfeld 1"/>
          <p:cNvSpPr txBox="1"/>
          <p:nvPr/>
        </p:nvSpPr>
        <p:spPr bwMode="auto">
          <a:xfrm>
            <a:off x="777240" y="5620025"/>
            <a:ext cx="653576" cy="307777"/>
          </a:xfrm>
          <a:prstGeom prst="rect">
            <a:avLst/>
          </a:prstGeom>
          <a:noFill/>
        </p:spPr>
        <p:txBody>
          <a:bodyPr wrap="none" rtlCol="0">
            <a:spAutoFit/>
          </a:bodyPr>
          <a:lstStyle/>
          <a:p>
            <a:pPr>
              <a:defRPr/>
            </a:pPr>
            <a:r>
              <a:rPr lang="de-DE" sz="1400" spc="-1">
                <a:solidFill>
                  <a:srgbClr val="49585C"/>
                </a:solidFill>
                <a:latin typeface="Rubik Regular"/>
              </a:rPr>
              <a:t>Abb. 9</a:t>
            </a:r>
            <a:endParaRPr lang="de-DE" sz="1400"/>
          </a:p>
        </p:txBody>
      </p:sp>
      <p:sp>
        <p:nvSpPr>
          <p:cNvPr id="1449202722" name="Textfeld 2"/>
          <p:cNvSpPr txBox="1"/>
          <p:nvPr/>
        </p:nvSpPr>
        <p:spPr bwMode="auto">
          <a:xfrm>
            <a:off x="3252655" y="6253525"/>
            <a:ext cx="744819" cy="584775"/>
          </a:xfrm>
          <a:prstGeom prst="rect">
            <a:avLst/>
          </a:prstGeom>
          <a:noFill/>
        </p:spPr>
        <p:txBody>
          <a:bodyPr wrap="none" rtlCol="0">
            <a:spAutoFit/>
          </a:bodyPr>
          <a:lstStyle/>
          <a:p>
            <a:pPr>
              <a:defRPr/>
            </a:pPr>
            <a:r>
              <a:rPr lang="de-DE" sz="1400" spc="-1">
                <a:solidFill>
                  <a:srgbClr val="49585C"/>
                </a:solidFill>
                <a:latin typeface="Rubik Regular"/>
              </a:rPr>
              <a:t>Abb. 10</a:t>
            </a:r>
            <a:endParaRPr lang="de-DE" sz="1400"/>
          </a:p>
          <a:p>
            <a:pPr>
              <a:defRPr/>
            </a:pPr>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5085843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091732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bg>
      <p:bgPr>
        <a:solidFill>
          <a:srgbClr val="FFFFFF"/>
        </a:solidFill>
        <a:effectLst/>
      </p:bgPr>
    </p:bg>
    <p:spTree>
      <p:nvGrpSpPr>
        <p:cNvPr id="1" name=""/>
        <p:cNvGrpSpPr/>
        <p:nvPr/>
      </p:nvGrpSpPr>
      <p:grpSpPr bwMode="auto">
        <a:xfrm>
          <a:off x="0" y="0"/>
          <a:ext cx="0" cy="0"/>
          <a:chOff x="0" y="0"/>
          <a:chExt cx="0" cy="0"/>
        </a:xfrm>
      </p:grpSpPr>
      <p:sp>
        <p:nvSpPr>
          <p:cNvPr id="1406252914" name="CustomShape 2"/>
          <p:cNvSpPr/>
          <p:nvPr/>
        </p:nvSpPr>
        <p:spPr bwMode="auto">
          <a:xfrm>
            <a:off x="504000" y="718200"/>
            <a:ext cx="9070560" cy="426960"/>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nSpc>
                <a:spcPct val="100000"/>
              </a:lnSpc>
              <a:defRPr/>
            </a:pPr>
            <a:endParaRPr lang="de-DE" sz="2800" b="0" strike="noStrike" spc="-1">
              <a:latin typeface="Arial"/>
            </a:endParaRPr>
          </a:p>
        </p:txBody>
      </p:sp>
      <p:sp>
        <p:nvSpPr>
          <p:cNvPr id="1558236086" name="Line 3"/>
          <p:cNvSpPr/>
          <p:nvPr/>
        </p:nvSpPr>
        <p:spPr bwMode="auto">
          <a:xfrm>
            <a:off x="4319640" y="1080360"/>
            <a:ext cx="5184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sp>
        <p:nvSpPr>
          <p:cNvPr id="2076312282" name="Line 5"/>
          <p:cNvSpPr/>
          <p:nvPr/>
        </p:nvSpPr>
        <p:spPr bwMode="auto">
          <a:xfrm>
            <a:off x="575640" y="6768000"/>
            <a:ext cx="9000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pic>
        <p:nvPicPr>
          <p:cNvPr id="819174367" name="image1.png"/>
          <p:cNvPicPr/>
          <p:nvPr/>
        </p:nvPicPr>
        <p:blipFill rotWithShape="1">
          <a:blip r:embed="rId3"/>
          <a:stretch/>
        </p:blipFill>
        <p:spPr bwMode="auto">
          <a:xfrm>
            <a:off x="576000" y="6840360"/>
            <a:ext cx="4512960" cy="647280"/>
          </a:xfrm>
          <a:prstGeom prst="rect">
            <a:avLst/>
          </a:prstGeom>
          <a:ln w="12600">
            <a:noFill/>
          </a:ln>
        </p:spPr>
      </p:pic>
      <p:sp>
        <p:nvSpPr>
          <p:cNvPr id="1675768482" name="CustomShape 8"/>
          <p:cNvSpPr/>
          <p:nvPr/>
        </p:nvSpPr>
        <p:spPr bwMode="auto">
          <a:xfrm>
            <a:off x="5904000" y="6915240"/>
            <a:ext cx="3671640" cy="284400"/>
          </a:xfrm>
          <a:prstGeom prst="rect">
            <a:avLst/>
          </a:prstGeom>
          <a:noFill/>
          <a:ln>
            <a:noFill/>
          </a:ln>
        </p:spPr>
        <p:style>
          <a:lnRef idx="0">
            <a:srgbClr val="000000"/>
          </a:lnRef>
          <a:fillRef idx="0">
            <a:srgbClr val="000000"/>
          </a:fillRef>
          <a:effectRef idx="0">
            <a:srgbClr val="000000"/>
          </a:effectRef>
          <a:fontRef idx="minor"/>
        </p:style>
        <p:txBody>
          <a:bodyPr lIns="90000" tIns="45000" rIns="90000" bIns="45000"/>
          <a:lstStyle/>
          <a:p>
            <a:pPr algn="r">
              <a:lnSpc>
                <a:spcPct val="100000"/>
              </a:lnSpc>
              <a:defRPr/>
            </a:pPr>
            <a:r>
              <a:rPr lang="de-DE" sz="1200" b="0" strike="noStrike" spc="-1">
                <a:solidFill>
                  <a:srgbClr val="198268"/>
                </a:solidFill>
                <a:latin typeface="Rubik"/>
              </a:rPr>
              <a:t>www.bne-box.de    |    Folie 8 von </a:t>
            </a:r>
            <a:r>
              <a:rPr lang="de-DE" sz="1200" spc="-1">
                <a:solidFill>
                  <a:srgbClr val="198268"/>
                </a:solidFill>
                <a:latin typeface="Rubik"/>
              </a:rPr>
              <a:t>36</a:t>
            </a:r>
            <a:endParaRPr lang="de-DE" sz="1200" b="0" strike="noStrike" spc="-1">
              <a:latin typeface="Arial"/>
            </a:endParaRPr>
          </a:p>
        </p:txBody>
      </p:sp>
      <p:pic>
        <p:nvPicPr>
          <p:cNvPr id="1673820174" name="Picture 2" descr="Satellitenbild der Arktis im März 2011 (oben) und September 2011 (unten). Am Ende des Winters ist die Fläche des Meereises größer als am Ende des Sommers. Das &quot;Ewige Eis&quot; unserer Polkappen schmilzt: Am Nord- und Südpol macht sich der Klimawandel besonders bemerkbar. Könnten Arktis und Antarktis im Sommer bald eisfrei sein und was sind die Folgen, wenn große Mengen an Eis schmelzen? | Bild: NASA"/>
          <p:cNvPicPr>
            <a:picLocks noChangeAspect="1" noChangeArrowheads="1"/>
          </p:cNvPicPr>
          <p:nvPr/>
        </p:nvPicPr>
        <p:blipFill rotWithShape="1">
          <a:blip r:embed="rId4"/>
          <a:stretch/>
        </p:blipFill>
        <p:spPr bwMode="auto">
          <a:xfrm>
            <a:off x="435282" y="1345320"/>
            <a:ext cx="9281075" cy="5222519"/>
          </a:xfrm>
          <a:prstGeom prst="rect">
            <a:avLst/>
          </a:prstGeom>
          <a:noFill/>
        </p:spPr>
      </p:pic>
      <p:sp>
        <p:nvSpPr>
          <p:cNvPr id="890979958" name="Textfeld 2"/>
          <p:cNvSpPr txBox="1"/>
          <p:nvPr/>
        </p:nvSpPr>
        <p:spPr bwMode="auto">
          <a:xfrm>
            <a:off x="504000" y="6433762"/>
            <a:ext cx="744819" cy="307777"/>
          </a:xfrm>
          <a:prstGeom prst="rect">
            <a:avLst/>
          </a:prstGeom>
          <a:noFill/>
        </p:spPr>
        <p:txBody>
          <a:bodyPr wrap="none" rtlCol="0">
            <a:spAutoFit/>
          </a:bodyPr>
          <a:lstStyle/>
          <a:p>
            <a:pPr>
              <a:defRPr/>
            </a:pPr>
            <a:r>
              <a:rPr lang="de-DE" sz="1400" spc="-1">
                <a:solidFill>
                  <a:srgbClr val="49585C"/>
                </a:solidFill>
                <a:latin typeface="Rubik Regular"/>
              </a:rPr>
              <a:t>Abb. 11</a:t>
            </a:r>
            <a:endParaRPr lang="de-DE" sz="14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bg>
      <p:bgPr>
        <a:solidFill>
          <a:srgbClr val="FFFFFF"/>
        </a:solidFill>
        <a:effectLst/>
      </p:bgPr>
    </p:bg>
    <p:spTree>
      <p:nvGrpSpPr>
        <p:cNvPr id="1" name=""/>
        <p:cNvGrpSpPr/>
        <p:nvPr/>
      </p:nvGrpSpPr>
      <p:grpSpPr bwMode="auto">
        <a:xfrm>
          <a:off x="0" y="0"/>
          <a:ext cx="0" cy="0"/>
          <a:chOff x="0" y="0"/>
          <a:chExt cx="0" cy="0"/>
        </a:xfrm>
      </p:grpSpPr>
      <p:sp>
        <p:nvSpPr>
          <p:cNvPr id="1256658349" name="CustomShape 2"/>
          <p:cNvSpPr/>
          <p:nvPr/>
        </p:nvSpPr>
        <p:spPr bwMode="auto">
          <a:xfrm>
            <a:off x="504000" y="718200"/>
            <a:ext cx="9070560" cy="426960"/>
          </a:xfrm>
          <a:prstGeom prst="rect">
            <a:avLst/>
          </a:prstGeom>
          <a:noFill/>
          <a:ln w="12600">
            <a:noFill/>
          </a:ln>
        </p:spPr>
        <p:style>
          <a:lnRef idx="0">
            <a:srgbClr val="000000"/>
          </a:lnRef>
          <a:fillRef idx="0">
            <a:srgbClr val="000000"/>
          </a:fillRef>
          <a:effectRef idx="0">
            <a:srgbClr val="000000"/>
          </a:effectRef>
          <a:fontRef idx="minor"/>
        </p:style>
        <p:txBody>
          <a:bodyPr lIns="0" tIns="0" rIns="0" bIns="0" anchor="ctr"/>
          <a:lstStyle/>
          <a:p>
            <a:pPr>
              <a:lnSpc>
                <a:spcPct val="100000"/>
              </a:lnSpc>
              <a:defRPr/>
            </a:pPr>
            <a:endParaRPr lang="de-DE" sz="2800" b="0" strike="noStrike" spc="-1">
              <a:latin typeface="Arial"/>
            </a:endParaRPr>
          </a:p>
        </p:txBody>
      </p:sp>
      <p:sp>
        <p:nvSpPr>
          <p:cNvPr id="80611913" name="Line 3"/>
          <p:cNvSpPr/>
          <p:nvPr/>
        </p:nvSpPr>
        <p:spPr bwMode="auto">
          <a:xfrm>
            <a:off x="4319640" y="1080360"/>
            <a:ext cx="5184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sp>
        <p:nvSpPr>
          <p:cNvPr id="1069304322" name="Line 5"/>
          <p:cNvSpPr/>
          <p:nvPr/>
        </p:nvSpPr>
        <p:spPr bwMode="auto">
          <a:xfrm>
            <a:off x="575640" y="6768000"/>
            <a:ext cx="9000360" cy="360"/>
          </a:xfrm>
          <a:prstGeom prst="line">
            <a:avLst/>
          </a:prstGeom>
          <a:ln w="21600">
            <a:solidFill>
              <a:srgbClr val="198268"/>
            </a:solidFill>
            <a:round/>
          </a:ln>
        </p:spPr>
        <p:style>
          <a:lnRef idx="0">
            <a:srgbClr val="000000"/>
          </a:lnRef>
          <a:fillRef idx="0">
            <a:srgbClr val="000000"/>
          </a:fillRef>
          <a:effectRef idx="0">
            <a:srgbClr val="000000"/>
          </a:effectRef>
          <a:fontRef idx="minor"/>
        </p:style>
        <p:txBody>
          <a:bodyPr/>
          <a:lstStyle/>
          <a:p>
            <a:pPr>
              <a:defRPr/>
            </a:pPr>
            <a:endParaRPr lang="de-DE"/>
          </a:p>
        </p:txBody>
      </p:sp>
      <p:pic>
        <p:nvPicPr>
          <p:cNvPr id="1561520260" name="image1.png"/>
          <p:cNvPicPr/>
          <p:nvPr/>
        </p:nvPicPr>
        <p:blipFill rotWithShape="1">
          <a:blip r:embed="rId3"/>
          <a:stretch/>
        </p:blipFill>
        <p:spPr bwMode="auto">
          <a:xfrm>
            <a:off x="576000" y="6840360"/>
            <a:ext cx="4512960" cy="647280"/>
          </a:xfrm>
          <a:prstGeom prst="rect">
            <a:avLst/>
          </a:prstGeom>
          <a:ln w="12600">
            <a:noFill/>
          </a:ln>
        </p:spPr>
      </p:pic>
      <p:sp>
        <p:nvSpPr>
          <p:cNvPr id="1597171160" name="CustomShape 8"/>
          <p:cNvSpPr/>
          <p:nvPr/>
        </p:nvSpPr>
        <p:spPr bwMode="auto">
          <a:xfrm>
            <a:off x="5904000" y="6915240"/>
            <a:ext cx="3671640" cy="284400"/>
          </a:xfrm>
          <a:prstGeom prst="rect">
            <a:avLst/>
          </a:prstGeom>
          <a:noFill/>
          <a:ln>
            <a:noFill/>
          </a:ln>
        </p:spPr>
        <p:style>
          <a:lnRef idx="0">
            <a:srgbClr val="000000"/>
          </a:lnRef>
          <a:fillRef idx="0">
            <a:srgbClr val="000000"/>
          </a:fillRef>
          <a:effectRef idx="0">
            <a:srgbClr val="000000"/>
          </a:effectRef>
          <a:fontRef idx="minor"/>
        </p:style>
        <p:txBody>
          <a:bodyPr lIns="90000" tIns="45000" rIns="90000" bIns="45000"/>
          <a:lstStyle/>
          <a:p>
            <a:pPr algn="r">
              <a:lnSpc>
                <a:spcPct val="100000"/>
              </a:lnSpc>
              <a:defRPr/>
            </a:pPr>
            <a:r>
              <a:rPr lang="de-DE" sz="1200" b="0" strike="noStrike" spc="-1">
                <a:solidFill>
                  <a:srgbClr val="198268"/>
                </a:solidFill>
                <a:latin typeface="Rubik"/>
              </a:rPr>
              <a:t>www.bne-box.de    |    Folie 9 von </a:t>
            </a:r>
            <a:r>
              <a:rPr lang="de-DE" sz="1200" spc="-1">
                <a:solidFill>
                  <a:srgbClr val="198268"/>
                </a:solidFill>
                <a:latin typeface="Rubik"/>
              </a:rPr>
              <a:t>36</a:t>
            </a:r>
            <a:endParaRPr lang="de-DE" sz="1200" b="0" strike="noStrike" spc="-1">
              <a:latin typeface="Arial"/>
            </a:endParaRPr>
          </a:p>
        </p:txBody>
      </p:sp>
      <p:pic>
        <p:nvPicPr>
          <p:cNvPr id="1046568520" name="Picture 2" descr="Folgen des Klimawandels: Immer weniger Eis - Monatsmittelwerte 1979-2020 für den Monat September (Meereisminimum in der Arktis). Das &quot;Ewige Eis&quot; unserer Polkappen schmilzt: Am Nord- und Südpol macht sich der Klimawandel besonders bemerkbar. Könnten Arktis und Antarktis im Sommer bald eisfrei sein und was sind die Folgen, wenn große Mengen an Eis schmelzen? | Bild: BR, Quelle: meereisportal.de / AWI / Universität Bremen © ESA, picture alliance / imageBROKER | Michael Runkel"/>
          <p:cNvPicPr>
            <a:picLocks noChangeAspect="1" noChangeArrowheads="1"/>
          </p:cNvPicPr>
          <p:nvPr/>
        </p:nvPicPr>
        <p:blipFill rotWithShape="1">
          <a:blip r:embed="rId4"/>
          <a:stretch/>
        </p:blipFill>
        <p:spPr bwMode="auto">
          <a:xfrm>
            <a:off x="422993" y="1361065"/>
            <a:ext cx="9225114" cy="5191029"/>
          </a:xfrm>
          <a:prstGeom prst="rect">
            <a:avLst/>
          </a:prstGeom>
          <a:noFill/>
        </p:spPr>
      </p:pic>
      <p:sp>
        <p:nvSpPr>
          <p:cNvPr id="1817245774" name="Textfeld 1"/>
          <p:cNvSpPr txBox="1"/>
          <p:nvPr/>
        </p:nvSpPr>
        <p:spPr bwMode="auto">
          <a:xfrm>
            <a:off x="373793" y="6526107"/>
            <a:ext cx="744819" cy="584775"/>
          </a:xfrm>
          <a:prstGeom prst="rect">
            <a:avLst/>
          </a:prstGeom>
          <a:noFill/>
        </p:spPr>
        <p:txBody>
          <a:bodyPr wrap="none" rtlCol="0">
            <a:spAutoFit/>
          </a:bodyPr>
          <a:lstStyle/>
          <a:p>
            <a:pPr>
              <a:defRPr/>
            </a:pPr>
            <a:r>
              <a:rPr lang="de-DE" sz="1400" spc="-1">
                <a:solidFill>
                  <a:srgbClr val="49585C"/>
                </a:solidFill>
                <a:latin typeface="Rubik Regular"/>
              </a:rPr>
              <a:t>Abb. 12</a:t>
            </a:r>
            <a:endParaRPr lang="de-DE" sz="1400"/>
          </a:p>
          <a:p>
            <a:pPr>
              <a:defRPr/>
            </a:pPr>
            <a:endParaRPr lang="de-DE"/>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extraClrScheme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Arial"/>
        <a:cs typeface="Arial"/>
      </a:majorFont>
      <a:minorFont>
        <a:latin typeface="Aptos"/>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bwMode="auto"/>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2223</Words>
  <Application>Microsoft Office PowerPoint</Application>
  <PresentationFormat>Benutzerdefiniert</PresentationFormat>
  <Paragraphs>226</Paragraphs>
  <Slides>41</Slides>
  <Notes>41</Notes>
  <HiddenSlides>0</HiddenSlides>
  <MMClips>0</MMClips>
  <ScaleCrop>false</ScaleCrop>
  <HeadingPairs>
    <vt:vector size="6" baseType="variant">
      <vt:variant>
        <vt:lpstr>Verwendete Schriftarten</vt:lpstr>
      </vt:variant>
      <vt:variant>
        <vt:i4>9</vt:i4>
      </vt:variant>
      <vt:variant>
        <vt:lpstr>Design</vt:lpstr>
      </vt:variant>
      <vt:variant>
        <vt:i4>1</vt:i4>
      </vt:variant>
      <vt:variant>
        <vt:lpstr>Folientitel</vt:lpstr>
      </vt:variant>
      <vt:variant>
        <vt:i4>41</vt:i4>
      </vt:variant>
    </vt:vector>
  </HeadingPairs>
  <TitlesOfParts>
    <vt:vector size="51" baseType="lpstr">
      <vt:lpstr>Aptos</vt:lpstr>
      <vt:lpstr>Arial</vt:lpstr>
      <vt:lpstr>Calibri</vt:lpstr>
      <vt:lpstr>Roboto Slab Bold</vt:lpstr>
      <vt:lpstr>Rockwell Nova</vt:lpstr>
      <vt:lpstr>Rubik</vt:lpstr>
      <vt:lpstr>Rubik Regular</vt:lpstr>
      <vt:lpstr>Symbol</vt:lpstr>
      <vt:lpstr>Wingdings</vt:lpstr>
      <vt:lpstr>Office Theme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dc:description/>
  <cp:lastModifiedBy>Christoph Schneider</cp:lastModifiedBy>
  <cp:revision>38</cp:revision>
  <dcterms:modified xsi:type="dcterms:W3CDTF">2025-12-17T11:09:10Z</dcterms:modified>
  <dc:language>de-DE</dc:language>
</cp:coreProperties>
</file>