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82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24" y="2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C3422-EACA-4E95-A87C-67153A625C30}" type="datetimeFigureOut">
              <a:rPr lang="de-DE" smtClean="0"/>
              <a:t>12.05.2025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AB7BAB-FA46-4644-A243-01792ADBF5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324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AB7BAB-FA46-4644-A243-01792ADBF54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2554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22044" y="869645"/>
            <a:ext cx="3295650" cy="697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A6B727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947028" y="4136897"/>
            <a:ext cx="4805045" cy="11233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A6B7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A6B727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A6B727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A6B727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A6B7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31140" y="243840"/>
            <a:ext cx="11724640" cy="6377940"/>
          </a:xfrm>
          <a:custGeom>
            <a:avLst/>
            <a:gdLst/>
            <a:ahLst/>
            <a:cxnLst/>
            <a:rect l="l" t="t" r="r" b="b"/>
            <a:pathLst>
              <a:path w="11724640" h="6377940">
                <a:moveTo>
                  <a:pt x="11724640" y="0"/>
                </a:moveTo>
                <a:lnTo>
                  <a:pt x="0" y="0"/>
                </a:lnTo>
                <a:lnTo>
                  <a:pt x="0" y="6377939"/>
                </a:lnTo>
                <a:lnTo>
                  <a:pt x="11724640" y="6377939"/>
                </a:lnTo>
                <a:lnTo>
                  <a:pt x="1172464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3522" y="278345"/>
            <a:ext cx="10810468" cy="630135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A6B72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31140" y="243840"/>
            <a:ext cx="11724640" cy="6377940"/>
          </a:xfrm>
          <a:custGeom>
            <a:avLst/>
            <a:gdLst/>
            <a:ahLst/>
            <a:cxnLst/>
            <a:rect l="l" t="t" r="r" b="b"/>
            <a:pathLst>
              <a:path w="11724640" h="6377940">
                <a:moveTo>
                  <a:pt x="11724640" y="0"/>
                </a:moveTo>
                <a:lnTo>
                  <a:pt x="0" y="0"/>
                </a:lnTo>
                <a:lnTo>
                  <a:pt x="0" y="6377939"/>
                </a:lnTo>
                <a:lnTo>
                  <a:pt x="11724640" y="6377939"/>
                </a:lnTo>
                <a:lnTo>
                  <a:pt x="1172464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22044" y="869645"/>
            <a:ext cx="9747910" cy="697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A6B727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07390" y="1804542"/>
            <a:ext cx="10167620" cy="43014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982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1140" y="243840"/>
            <a:ext cx="11724640" cy="6377940"/>
          </a:xfrm>
          <a:custGeom>
            <a:avLst/>
            <a:gdLst/>
            <a:ahLst/>
            <a:cxnLst/>
            <a:rect l="l" t="t" r="r" b="b"/>
            <a:pathLst>
              <a:path w="11724640" h="6377940">
                <a:moveTo>
                  <a:pt x="0" y="6377939"/>
                </a:moveTo>
                <a:lnTo>
                  <a:pt x="11724640" y="6377939"/>
                </a:lnTo>
                <a:lnTo>
                  <a:pt x="11724640" y="0"/>
                </a:lnTo>
                <a:lnTo>
                  <a:pt x="0" y="0"/>
                </a:lnTo>
                <a:lnTo>
                  <a:pt x="0" y="6377939"/>
                </a:lnTo>
                <a:close/>
              </a:path>
            </a:pathLst>
          </a:custGeom>
          <a:solidFill>
            <a:srgbClr val="198268"/>
          </a:solidFill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978660" y="37338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99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643632" y="3989515"/>
            <a:ext cx="6911975" cy="1914627"/>
          </a:xfrm>
          <a:prstGeom prst="rect">
            <a:avLst/>
          </a:prstGeom>
        </p:spPr>
        <p:txBody>
          <a:bodyPr vert="horz" wrap="square" lIns="0" tIns="15367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10"/>
              </a:spcBef>
            </a:pPr>
            <a:r>
              <a:rPr sz="24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Stelle</a:t>
            </a:r>
            <a:r>
              <a:rPr sz="2400" spc="-6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dich</a:t>
            </a:r>
            <a:r>
              <a:rPr sz="2400" spc="-6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passend</a:t>
            </a:r>
            <a:r>
              <a:rPr sz="2400" spc="-4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zu</a:t>
            </a:r>
            <a:r>
              <a:rPr sz="2400" spc="-5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deiner</a:t>
            </a:r>
            <a:r>
              <a:rPr sz="2400" spc="-5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Meinung</a:t>
            </a:r>
            <a:r>
              <a:rPr sz="2400" spc="-6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auf</a:t>
            </a:r>
            <a:r>
              <a:rPr sz="2400" spc="-4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der</a:t>
            </a:r>
            <a:r>
              <a:rPr sz="2400" spc="-5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Linie</a:t>
            </a:r>
            <a:r>
              <a:rPr sz="2400" spc="-4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spc="-2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auf.</a:t>
            </a:r>
            <a:endParaRPr sz="2400" dirty="0">
              <a:solidFill>
                <a:schemeClr val="bg1"/>
              </a:solidFill>
              <a:latin typeface="Rubik" pitchFamily="2" charset="-79"/>
              <a:cs typeface="Rubik" pitchFamily="2" charset="-79"/>
            </a:endParaRPr>
          </a:p>
          <a:p>
            <a:pPr algn="ctr">
              <a:lnSpc>
                <a:spcPct val="100000"/>
              </a:lnSpc>
              <a:spcBef>
                <a:spcPts val="1115"/>
              </a:spcBef>
            </a:pPr>
            <a:r>
              <a:rPr sz="24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Begründe</a:t>
            </a:r>
            <a:r>
              <a:rPr sz="2400" spc="-4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deine</a:t>
            </a:r>
            <a:r>
              <a:rPr sz="2400" spc="-2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spc="-1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Meinung.</a:t>
            </a:r>
            <a:endParaRPr sz="2400" dirty="0">
              <a:solidFill>
                <a:schemeClr val="bg1"/>
              </a:solidFill>
              <a:latin typeface="Rubik" pitchFamily="2" charset="-79"/>
              <a:cs typeface="Rubik" pitchFamily="2" charset="-79"/>
            </a:endParaRPr>
          </a:p>
          <a:p>
            <a:pPr algn="ctr">
              <a:lnSpc>
                <a:spcPct val="100000"/>
              </a:lnSpc>
              <a:spcBef>
                <a:spcPts val="1120"/>
              </a:spcBef>
            </a:pPr>
            <a:r>
              <a:rPr sz="24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Merke</a:t>
            </a:r>
            <a:r>
              <a:rPr sz="2400" spc="-7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spc="-4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dir,</a:t>
            </a:r>
            <a:r>
              <a:rPr sz="2400" spc="-7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wo</a:t>
            </a:r>
            <a:r>
              <a:rPr sz="2400" spc="-7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du</a:t>
            </a:r>
            <a:r>
              <a:rPr sz="2400" spc="-6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spc="-1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stehst.</a:t>
            </a:r>
            <a:endParaRPr sz="2400" dirty="0">
              <a:solidFill>
                <a:schemeClr val="bg1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793619" y="1026414"/>
            <a:ext cx="6834505" cy="18594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100"/>
              </a:spcBef>
            </a:pPr>
            <a:r>
              <a:rPr sz="3000" spc="-1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Entscheide:</a:t>
            </a:r>
            <a:endParaRPr sz="3000" dirty="0">
              <a:solidFill>
                <a:schemeClr val="bg1"/>
              </a:solidFill>
              <a:latin typeface="Rubik" pitchFamily="2" charset="-79"/>
              <a:cs typeface="Rubik" pitchFamily="2" charset="-79"/>
            </a:endParaRPr>
          </a:p>
          <a:p>
            <a:pPr marL="12700" marR="5080" indent="3810" algn="ctr">
              <a:lnSpc>
                <a:spcPct val="100000"/>
              </a:lnSpc>
            </a:pPr>
            <a:r>
              <a:rPr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Sollen</a:t>
            </a:r>
            <a:r>
              <a:rPr sz="3000" spc="-5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wir</a:t>
            </a:r>
            <a:r>
              <a:rPr sz="3000" spc="-3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neue</a:t>
            </a:r>
            <a:r>
              <a:rPr sz="3000" spc="-4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Straßen</a:t>
            </a:r>
            <a:r>
              <a:rPr sz="3000" spc="-5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bauen</a:t>
            </a:r>
            <a:r>
              <a:rPr sz="3000" spc="-4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oder</a:t>
            </a:r>
            <a:r>
              <a:rPr sz="3000" spc="-2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000" spc="-2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die </a:t>
            </a:r>
            <a:r>
              <a:rPr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Bienen</a:t>
            </a:r>
            <a:r>
              <a:rPr sz="3000" spc="-4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schützen,</a:t>
            </a:r>
            <a:r>
              <a:rPr sz="3000" spc="-4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die</a:t>
            </a:r>
            <a:r>
              <a:rPr sz="3000" spc="-5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auf</a:t>
            </a:r>
            <a:r>
              <a:rPr sz="3000" spc="-5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den</a:t>
            </a:r>
            <a:r>
              <a:rPr sz="3000" spc="-5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Wiesen</a:t>
            </a:r>
            <a:r>
              <a:rPr sz="3000" spc="-4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000" spc="-1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leben?</a:t>
            </a:r>
            <a:endParaRPr sz="3000" dirty="0">
              <a:solidFill>
                <a:schemeClr val="bg1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570211" y="6249415"/>
            <a:ext cx="22364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chemeClr val="bg1"/>
                </a:solidFill>
                <a:latin typeface="Calibri"/>
                <a:cs typeface="Calibri"/>
              </a:rPr>
              <a:t>Nächste</a:t>
            </a:r>
            <a:r>
              <a:rPr sz="1400" spc="-3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chemeClr val="bg1"/>
                </a:solidFill>
                <a:latin typeface="Calibri"/>
                <a:cs typeface="Calibri"/>
              </a:rPr>
              <a:t>Seite:</a:t>
            </a:r>
            <a:r>
              <a:rPr sz="1400" spc="-3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chemeClr val="bg1"/>
                </a:solidFill>
                <a:latin typeface="Calibri"/>
                <a:cs typeface="Calibri"/>
              </a:rPr>
              <a:t>Positionslinie</a:t>
            </a:r>
            <a:r>
              <a:rPr sz="1400" spc="-2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chemeClr val="bg1"/>
                </a:solidFill>
                <a:latin typeface="Calibri"/>
                <a:cs typeface="Calibri"/>
              </a:rPr>
              <a:t>-</a:t>
            </a:r>
            <a:r>
              <a:rPr sz="1400" spc="-50" dirty="0">
                <a:solidFill>
                  <a:schemeClr val="bg1"/>
                </a:solidFill>
                <a:latin typeface="Calibri"/>
                <a:cs typeface="Calibri"/>
              </a:rPr>
              <a:t>&gt;</a:t>
            </a:r>
            <a:endParaRPr sz="14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982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1140" y="243840"/>
            <a:ext cx="11724640" cy="6377940"/>
          </a:xfrm>
          <a:custGeom>
            <a:avLst/>
            <a:gdLst/>
            <a:ahLst/>
            <a:cxnLst/>
            <a:rect l="l" t="t" r="r" b="b"/>
            <a:pathLst>
              <a:path w="11724640" h="6377940">
                <a:moveTo>
                  <a:pt x="11724640" y="0"/>
                </a:moveTo>
                <a:lnTo>
                  <a:pt x="0" y="0"/>
                </a:lnTo>
                <a:lnTo>
                  <a:pt x="0" y="6377939"/>
                </a:lnTo>
                <a:lnTo>
                  <a:pt x="11724640" y="6377939"/>
                </a:lnTo>
                <a:lnTo>
                  <a:pt x="11724640" y="0"/>
                </a:lnTo>
                <a:close/>
              </a:path>
            </a:pathLst>
          </a:custGeom>
          <a:solidFill>
            <a:srgbClr val="198268"/>
          </a:solidFill>
        </p:spPr>
        <p:txBody>
          <a:bodyPr wrap="square" lIns="0" tIns="0" rIns="0" bIns="0" rtlCol="0"/>
          <a:lstStyle/>
          <a:p>
            <a:endParaRPr b="1"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b="1" spc="-1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Aufgabe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67713" y="2025523"/>
            <a:ext cx="9615170" cy="20050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2270" indent="-369570">
              <a:lnSpc>
                <a:spcPct val="100000"/>
              </a:lnSpc>
              <a:spcBef>
                <a:spcPts val="95"/>
              </a:spcBef>
              <a:buAutoNum type="arabicParenR"/>
              <a:tabLst>
                <a:tab pos="382270" algn="l"/>
              </a:tabLst>
            </a:pPr>
            <a:r>
              <a:rPr sz="28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Nimm</a:t>
            </a:r>
            <a:r>
              <a:rPr sz="2800" spc="-2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8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dein</a:t>
            </a:r>
            <a:r>
              <a:rPr sz="2800" spc="-2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800" spc="-2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HSU-Heft.</a:t>
            </a:r>
            <a:endParaRPr sz="2800" dirty="0">
              <a:solidFill>
                <a:schemeClr val="bg1"/>
              </a:solidFill>
              <a:latin typeface="Rubik" pitchFamily="2" charset="-79"/>
              <a:cs typeface="Rubik" pitchFamily="2" charset="-79"/>
            </a:endParaRPr>
          </a:p>
          <a:p>
            <a:pPr>
              <a:lnSpc>
                <a:spcPct val="100000"/>
              </a:lnSpc>
              <a:spcBef>
                <a:spcPts val="2080"/>
              </a:spcBef>
              <a:buClr>
                <a:srgbClr val="A6B727"/>
              </a:buClr>
              <a:buFont typeface="Calibri"/>
              <a:buAutoNum type="arabicParenR"/>
            </a:pPr>
            <a:endParaRPr sz="2800" dirty="0">
              <a:solidFill>
                <a:schemeClr val="bg1"/>
              </a:solidFill>
              <a:latin typeface="Rubik" pitchFamily="2" charset="-79"/>
              <a:cs typeface="Rubik" pitchFamily="2" charset="-79"/>
            </a:endParaRPr>
          </a:p>
          <a:p>
            <a:pPr marL="382270" indent="-369570">
              <a:lnSpc>
                <a:spcPct val="100000"/>
              </a:lnSpc>
              <a:buAutoNum type="arabicParenR"/>
              <a:tabLst>
                <a:tab pos="382270" algn="l"/>
              </a:tabLst>
            </a:pPr>
            <a:r>
              <a:rPr sz="28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Fertige</a:t>
            </a:r>
            <a:r>
              <a:rPr sz="2800" spc="-9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8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selbst</a:t>
            </a:r>
            <a:r>
              <a:rPr sz="2800" spc="-7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8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einen</a:t>
            </a:r>
            <a:r>
              <a:rPr sz="2800" spc="-7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800" spc="-1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Hefteintrag</a:t>
            </a:r>
            <a:r>
              <a:rPr sz="2800" spc="-8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8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zum</a:t>
            </a:r>
            <a:r>
              <a:rPr sz="2800" spc="-8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8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Thema</a:t>
            </a:r>
            <a:r>
              <a:rPr sz="2800" spc="-8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800" spc="-1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Insektensterben</a:t>
            </a:r>
            <a:r>
              <a:rPr sz="2800" spc="-6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800" spc="-2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an.</a:t>
            </a:r>
            <a:endParaRPr sz="2800" dirty="0">
              <a:solidFill>
                <a:schemeClr val="bg1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67712" y="5399938"/>
            <a:ext cx="9933687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Das</a:t>
            </a:r>
            <a:r>
              <a:rPr sz="2800" spc="-3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8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sollte</a:t>
            </a:r>
            <a:r>
              <a:rPr sz="2800" spc="-3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8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auf</a:t>
            </a:r>
            <a:r>
              <a:rPr sz="2800" spc="-3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8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jeden</a:t>
            </a:r>
            <a:r>
              <a:rPr sz="2800" spc="-3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8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Fall</a:t>
            </a:r>
            <a:r>
              <a:rPr sz="2800" spc="-5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8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im</a:t>
            </a:r>
            <a:r>
              <a:rPr sz="2800" spc="-4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800" spc="-1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Hefteintrag</a:t>
            </a:r>
            <a:r>
              <a:rPr sz="2800" spc="-3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800" spc="-25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stehen</a:t>
            </a:r>
            <a:r>
              <a:rPr sz="2800" spc="-2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:</a:t>
            </a:r>
            <a:r>
              <a:rPr lang="de-DE" sz="2800" spc="-2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-&gt;</a:t>
            </a:r>
            <a:endParaRPr sz="2800" dirty="0">
              <a:solidFill>
                <a:schemeClr val="bg1"/>
              </a:solidFill>
              <a:latin typeface="Rubik" pitchFamily="2" charset="-79"/>
              <a:cs typeface="Rubik" pitchFamily="2" charset="-79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982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1140" y="243840"/>
            <a:ext cx="11724640" cy="6377940"/>
          </a:xfrm>
          <a:custGeom>
            <a:avLst/>
            <a:gdLst/>
            <a:ahLst/>
            <a:cxnLst/>
            <a:rect l="l" t="t" r="r" b="b"/>
            <a:pathLst>
              <a:path w="11724640" h="6377940">
                <a:moveTo>
                  <a:pt x="11724640" y="0"/>
                </a:moveTo>
                <a:lnTo>
                  <a:pt x="0" y="0"/>
                </a:lnTo>
                <a:lnTo>
                  <a:pt x="0" y="6377939"/>
                </a:lnTo>
                <a:lnTo>
                  <a:pt x="11724640" y="6377939"/>
                </a:lnTo>
                <a:lnTo>
                  <a:pt x="11724640" y="0"/>
                </a:lnTo>
                <a:close/>
              </a:path>
            </a:pathLst>
          </a:custGeom>
          <a:solidFill>
            <a:srgbClr val="19826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1212" y="838200"/>
            <a:ext cx="974791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021330">
              <a:lnSpc>
                <a:spcPct val="100000"/>
              </a:lnSpc>
              <a:spcBef>
                <a:spcPts val="105"/>
              </a:spcBef>
            </a:pPr>
            <a:r>
              <a:rPr b="1" spc="-1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Insektensterben</a:t>
            </a:r>
          </a:p>
        </p:txBody>
      </p:sp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705814"/>
              </p:ext>
            </p:extLst>
          </p:nvPr>
        </p:nvGraphicFramePr>
        <p:xfrm>
          <a:off x="745490" y="1804542"/>
          <a:ext cx="10079355" cy="43014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000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793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563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r>
                        <a:rPr sz="240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Problem</a:t>
                      </a:r>
                      <a:r>
                        <a:rPr sz="2400" spc="-5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 </a:t>
                      </a:r>
                      <a:r>
                        <a:rPr sz="240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für</a:t>
                      </a:r>
                      <a:r>
                        <a:rPr sz="2400" spc="-35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 </a:t>
                      </a:r>
                      <a:r>
                        <a:rPr sz="240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die</a:t>
                      </a:r>
                      <a:r>
                        <a:rPr sz="2400" spc="-3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 </a:t>
                      </a:r>
                      <a:r>
                        <a:rPr sz="2400" spc="-1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Insekten:</a:t>
                      </a:r>
                      <a:endParaRPr sz="2400">
                        <a:solidFill>
                          <a:schemeClr val="bg1"/>
                        </a:solidFill>
                        <a:latin typeface="Rubik" pitchFamily="2" charset="-79"/>
                        <a:cs typeface="Rubik" pitchFamily="2" charset="-79"/>
                      </a:endParaRPr>
                    </a:p>
                  </a:txBody>
                  <a:tcPr marL="0" marR="0" marT="1066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63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240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Problem</a:t>
                      </a:r>
                      <a:r>
                        <a:rPr sz="2400" spc="-5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 </a:t>
                      </a:r>
                      <a:r>
                        <a:rPr sz="240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für</a:t>
                      </a:r>
                      <a:r>
                        <a:rPr sz="2400" spc="-35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 </a:t>
                      </a:r>
                      <a:r>
                        <a:rPr sz="240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die</a:t>
                      </a:r>
                      <a:r>
                        <a:rPr sz="2400" spc="-3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 </a:t>
                      </a:r>
                      <a:r>
                        <a:rPr sz="2400" spc="-1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Menschen:</a:t>
                      </a:r>
                      <a:endParaRPr sz="2400" dirty="0">
                        <a:solidFill>
                          <a:schemeClr val="bg1"/>
                        </a:solidFill>
                        <a:latin typeface="Rubik" pitchFamily="2" charset="-79"/>
                        <a:cs typeface="Rubik" pitchFamily="2" charset="-79"/>
                      </a:endParaRPr>
                    </a:p>
                  </a:txBody>
                  <a:tcPr marL="0" marR="0" marT="1073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63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844"/>
                        </a:spcBef>
                      </a:pPr>
                      <a:r>
                        <a:rPr sz="240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Was</a:t>
                      </a:r>
                      <a:r>
                        <a:rPr sz="2400" spc="-9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 </a:t>
                      </a:r>
                      <a:r>
                        <a:rPr sz="2400" spc="-1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können</a:t>
                      </a:r>
                      <a:r>
                        <a:rPr sz="2400" spc="-9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 </a:t>
                      </a:r>
                      <a:r>
                        <a:rPr sz="240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wir</a:t>
                      </a:r>
                      <a:r>
                        <a:rPr sz="2400" spc="-8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 </a:t>
                      </a:r>
                      <a:r>
                        <a:rPr sz="240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dagegen</a:t>
                      </a:r>
                      <a:r>
                        <a:rPr sz="2400" spc="-9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 </a:t>
                      </a:r>
                      <a:r>
                        <a:rPr sz="2400" spc="-2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tun?</a:t>
                      </a:r>
                      <a:endParaRPr sz="2400" dirty="0">
                        <a:solidFill>
                          <a:schemeClr val="bg1"/>
                        </a:solidFill>
                        <a:latin typeface="Rubik" pitchFamily="2" charset="-79"/>
                        <a:cs typeface="Rubik" pitchFamily="2" charset="-79"/>
                      </a:endParaRPr>
                    </a:p>
                  </a:txBody>
                  <a:tcPr marL="0" marR="0" marT="1073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1730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844"/>
                        </a:spcBef>
                      </a:pPr>
                      <a:r>
                        <a:rPr sz="240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Was</a:t>
                      </a:r>
                      <a:r>
                        <a:rPr sz="2400" spc="-9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 </a:t>
                      </a:r>
                      <a:r>
                        <a:rPr sz="2400" spc="-1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könnte</a:t>
                      </a:r>
                      <a:r>
                        <a:rPr sz="2400" spc="-8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 </a:t>
                      </a:r>
                      <a:r>
                        <a:rPr sz="240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dabei</a:t>
                      </a:r>
                      <a:r>
                        <a:rPr sz="2400" spc="-85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 </a:t>
                      </a:r>
                      <a:r>
                        <a:rPr sz="240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schwierig</a:t>
                      </a:r>
                      <a:r>
                        <a:rPr sz="2400" spc="-11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 </a:t>
                      </a:r>
                      <a:r>
                        <a:rPr sz="2400" spc="-1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sein?</a:t>
                      </a:r>
                      <a:endParaRPr sz="2400" dirty="0">
                        <a:solidFill>
                          <a:schemeClr val="bg1"/>
                        </a:solidFill>
                        <a:latin typeface="Rubik" pitchFamily="2" charset="-79"/>
                        <a:cs typeface="Rubik" pitchFamily="2" charset="-79"/>
                      </a:endParaRPr>
                    </a:p>
                  </a:txBody>
                  <a:tcPr marL="0" marR="0" marT="1073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52855"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844"/>
                        </a:spcBef>
                      </a:pPr>
                      <a:r>
                        <a:rPr sz="240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Warum</a:t>
                      </a:r>
                      <a:r>
                        <a:rPr sz="2400" spc="-75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 </a:t>
                      </a:r>
                      <a:r>
                        <a:rPr sz="240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sollten</a:t>
                      </a:r>
                      <a:r>
                        <a:rPr sz="2400" spc="-7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 </a:t>
                      </a:r>
                      <a:r>
                        <a:rPr sz="240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wir</a:t>
                      </a:r>
                      <a:r>
                        <a:rPr sz="2400" spc="-75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 </a:t>
                      </a:r>
                      <a:r>
                        <a:rPr sz="240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etwas</a:t>
                      </a:r>
                      <a:r>
                        <a:rPr sz="2400" spc="-8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 </a:t>
                      </a:r>
                      <a:r>
                        <a:rPr sz="240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gegen</a:t>
                      </a:r>
                      <a:r>
                        <a:rPr sz="2400" spc="-7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 </a:t>
                      </a:r>
                      <a:r>
                        <a:rPr sz="2400" spc="-25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das</a:t>
                      </a:r>
                      <a:endParaRPr sz="2400" dirty="0">
                        <a:solidFill>
                          <a:schemeClr val="bg1"/>
                        </a:solidFill>
                        <a:latin typeface="Rubik" pitchFamily="2" charset="-79"/>
                        <a:cs typeface="Rubik" pitchFamily="2" charset="-79"/>
                      </a:endParaRPr>
                    </a:p>
                    <a:p>
                      <a:pPr marL="154305">
                        <a:lnSpc>
                          <a:spcPct val="100000"/>
                        </a:lnSpc>
                        <a:spcBef>
                          <a:spcPts val="1445"/>
                        </a:spcBef>
                      </a:pPr>
                      <a:r>
                        <a:rPr sz="2400" spc="-1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Insektensterben</a:t>
                      </a:r>
                      <a:r>
                        <a:rPr sz="2400" spc="-8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 </a:t>
                      </a:r>
                      <a:r>
                        <a:rPr sz="2400" spc="-20" dirty="0">
                          <a:solidFill>
                            <a:schemeClr val="bg1"/>
                          </a:solidFill>
                          <a:latin typeface="Rubik" pitchFamily="2" charset="-79"/>
                          <a:cs typeface="Rubik" pitchFamily="2" charset="-79"/>
                        </a:rPr>
                        <a:t>tun?</a:t>
                      </a:r>
                      <a:endParaRPr sz="2400" dirty="0">
                        <a:solidFill>
                          <a:schemeClr val="bg1"/>
                        </a:solidFill>
                        <a:latin typeface="Rubik" pitchFamily="2" charset="-79"/>
                        <a:cs typeface="Rubik" pitchFamily="2" charset="-79"/>
                      </a:endParaRPr>
                    </a:p>
                  </a:txBody>
                  <a:tcPr marL="0" marR="0" marT="1073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982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1140" y="243840"/>
            <a:ext cx="11724640" cy="6377940"/>
          </a:xfrm>
          <a:custGeom>
            <a:avLst/>
            <a:gdLst/>
            <a:ahLst/>
            <a:cxnLst/>
            <a:rect l="l" t="t" r="r" b="b"/>
            <a:pathLst>
              <a:path w="11724640" h="6377940">
                <a:moveTo>
                  <a:pt x="11724640" y="0"/>
                </a:moveTo>
                <a:lnTo>
                  <a:pt x="0" y="0"/>
                </a:lnTo>
                <a:lnTo>
                  <a:pt x="0" y="6377939"/>
                </a:lnTo>
                <a:lnTo>
                  <a:pt x="11724640" y="6377939"/>
                </a:lnTo>
                <a:lnTo>
                  <a:pt x="1172464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224790" y="237490"/>
            <a:ext cx="11737340" cy="6390640"/>
            <a:chOff x="224790" y="237490"/>
            <a:chExt cx="11737340" cy="6390640"/>
          </a:xfrm>
          <a:solidFill>
            <a:srgbClr val="198268"/>
          </a:solidFill>
        </p:grpSpPr>
        <p:sp>
          <p:nvSpPr>
            <p:cNvPr id="4" name="object 4"/>
            <p:cNvSpPr/>
            <p:nvPr/>
          </p:nvSpPr>
          <p:spPr>
            <a:xfrm>
              <a:off x="3876293" y="243840"/>
              <a:ext cx="8079740" cy="6377940"/>
            </a:xfrm>
            <a:custGeom>
              <a:avLst/>
              <a:gdLst/>
              <a:ahLst/>
              <a:cxnLst/>
              <a:rect l="l" t="t" r="r" b="b"/>
              <a:pathLst>
                <a:path w="8079740" h="6377940">
                  <a:moveTo>
                    <a:pt x="0" y="6377939"/>
                  </a:moveTo>
                  <a:lnTo>
                    <a:pt x="8079486" y="6377939"/>
                  </a:lnTo>
                  <a:lnTo>
                    <a:pt x="8079486" y="0"/>
                  </a:lnTo>
                  <a:lnTo>
                    <a:pt x="0" y="0"/>
                  </a:lnTo>
                  <a:lnTo>
                    <a:pt x="0" y="6377939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31140" y="243840"/>
              <a:ext cx="11724640" cy="6377940"/>
            </a:xfrm>
            <a:custGeom>
              <a:avLst/>
              <a:gdLst/>
              <a:ahLst/>
              <a:cxnLst/>
              <a:rect l="l" t="t" r="r" b="b"/>
              <a:pathLst>
                <a:path w="11724640" h="6377940">
                  <a:moveTo>
                    <a:pt x="0" y="6377939"/>
                  </a:moveTo>
                  <a:lnTo>
                    <a:pt x="11724640" y="6377939"/>
                  </a:lnTo>
                  <a:lnTo>
                    <a:pt x="11724640" y="0"/>
                  </a:lnTo>
                  <a:lnTo>
                    <a:pt x="0" y="0"/>
                  </a:lnTo>
                  <a:lnTo>
                    <a:pt x="0" y="6377939"/>
                  </a:lnTo>
                  <a:close/>
                </a:path>
              </a:pathLst>
            </a:custGeom>
            <a:grpFill/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576317" y="2333066"/>
            <a:ext cx="6091683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Einmal</a:t>
            </a:r>
            <a:r>
              <a:rPr spc="-1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angenommen...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549902" y="3107842"/>
            <a:ext cx="7032498" cy="1277914"/>
          </a:xfrm>
          <a:prstGeom prst="rect">
            <a:avLst/>
          </a:prstGeom>
        </p:spPr>
        <p:txBody>
          <a:bodyPr vert="horz" wrap="square" lIns="0" tIns="1555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25"/>
              </a:spcBef>
            </a:pPr>
            <a:r>
              <a:rPr sz="22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der</a:t>
            </a:r>
            <a:r>
              <a:rPr sz="2200" spc="-4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2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Mensch</a:t>
            </a:r>
            <a:r>
              <a:rPr sz="2200" spc="-5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2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könnte</a:t>
            </a:r>
            <a:r>
              <a:rPr sz="2200" spc="-35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2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auch</a:t>
            </a:r>
            <a:r>
              <a:rPr sz="2200" spc="-55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2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ohne</a:t>
            </a:r>
            <a:r>
              <a:rPr sz="2200" spc="-55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2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Bienen</a:t>
            </a:r>
            <a:r>
              <a:rPr sz="2200" spc="-3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2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überleben</a:t>
            </a:r>
            <a:r>
              <a:rPr sz="2200" spc="-9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200" spc="-5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–</a:t>
            </a:r>
            <a:endParaRPr sz="2200" dirty="0">
              <a:latin typeface="Rubik" pitchFamily="2" charset="-79"/>
              <a:cs typeface="Rubik" pitchFamily="2" charset="-79"/>
            </a:endParaRPr>
          </a:p>
          <a:p>
            <a:pPr marL="12700">
              <a:lnSpc>
                <a:spcPts val="2510"/>
              </a:lnSpc>
              <a:spcBef>
                <a:spcPts val="1130"/>
              </a:spcBef>
            </a:pPr>
            <a:r>
              <a:rPr sz="22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wäre</a:t>
            </a:r>
            <a:r>
              <a:rPr sz="2200" spc="-1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2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es</a:t>
            </a:r>
            <a:r>
              <a:rPr sz="2200" spc="-1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2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dann</a:t>
            </a:r>
            <a:r>
              <a:rPr sz="2200" spc="-25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2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in</a:t>
            </a:r>
            <a:r>
              <a:rPr sz="2200" spc="-2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2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Ordnung,</a:t>
            </a:r>
            <a:r>
              <a:rPr sz="2200" spc="-15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2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Wälder</a:t>
            </a:r>
            <a:r>
              <a:rPr sz="2200" spc="-1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2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zu</a:t>
            </a:r>
            <a:r>
              <a:rPr sz="2200" spc="-15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2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fällen</a:t>
            </a:r>
            <a:r>
              <a:rPr sz="2200" spc="-25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2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und</a:t>
            </a:r>
            <a:r>
              <a:rPr sz="2200" spc="-2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200" spc="-1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Wiesen</a:t>
            </a:r>
            <a:endParaRPr sz="2200" dirty="0">
              <a:latin typeface="Rubik" pitchFamily="2" charset="-79"/>
              <a:cs typeface="Rubik" pitchFamily="2" charset="-79"/>
            </a:endParaRPr>
          </a:p>
          <a:p>
            <a:pPr marL="12700">
              <a:lnSpc>
                <a:spcPts val="2510"/>
              </a:lnSpc>
            </a:pPr>
            <a:r>
              <a:rPr sz="22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zu</a:t>
            </a:r>
            <a:r>
              <a:rPr sz="2200" spc="-6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2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Plätzen</a:t>
            </a:r>
            <a:r>
              <a:rPr sz="2200" spc="-45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200" spc="-1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umzubauen?</a:t>
            </a:r>
            <a:endParaRPr sz="2200" dirty="0">
              <a:latin typeface="Rubik" pitchFamily="2" charset="-79"/>
              <a:cs typeface="Rubik" pitchFamily="2" charset="-79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22250" y="237490"/>
            <a:ext cx="11737340" cy="6390640"/>
            <a:chOff x="222250" y="237490"/>
            <a:chExt cx="11737340" cy="6390640"/>
          </a:xfrm>
        </p:grpSpPr>
        <p:sp>
          <p:nvSpPr>
            <p:cNvPr id="9" name="object 9"/>
            <p:cNvSpPr/>
            <p:nvPr/>
          </p:nvSpPr>
          <p:spPr>
            <a:xfrm>
              <a:off x="228600" y="243840"/>
              <a:ext cx="11724640" cy="6377940"/>
            </a:xfrm>
            <a:custGeom>
              <a:avLst/>
              <a:gdLst/>
              <a:ahLst/>
              <a:cxnLst/>
              <a:rect l="l" t="t" r="r" b="b"/>
              <a:pathLst>
                <a:path w="11724640" h="6377940">
                  <a:moveTo>
                    <a:pt x="0" y="6377939"/>
                  </a:moveTo>
                  <a:lnTo>
                    <a:pt x="11724640" y="6377939"/>
                  </a:lnTo>
                  <a:lnTo>
                    <a:pt x="11724640" y="0"/>
                  </a:lnTo>
                  <a:lnTo>
                    <a:pt x="0" y="0"/>
                  </a:lnTo>
                  <a:lnTo>
                    <a:pt x="0" y="6377939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28600" y="243840"/>
              <a:ext cx="3648075" cy="6377940"/>
            </a:xfrm>
            <a:custGeom>
              <a:avLst/>
              <a:gdLst/>
              <a:ahLst/>
              <a:cxnLst/>
              <a:rect l="l" t="t" r="r" b="b"/>
              <a:pathLst>
                <a:path w="3648075" h="6377940">
                  <a:moveTo>
                    <a:pt x="3647694" y="0"/>
                  </a:moveTo>
                  <a:lnTo>
                    <a:pt x="0" y="0"/>
                  </a:lnTo>
                  <a:lnTo>
                    <a:pt x="0" y="6377939"/>
                  </a:lnTo>
                  <a:lnTo>
                    <a:pt x="3647694" y="6377939"/>
                  </a:lnTo>
                  <a:lnTo>
                    <a:pt x="364769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170913" y="4177165"/>
              <a:ext cx="1778000" cy="1621155"/>
            </a:xfrm>
            <a:custGeom>
              <a:avLst/>
              <a:gdLst/>
              <a:ahLst/>
              <a:cxnLst/>
              <a:rect l="l" t="t" r="r" b="b"/>
              <a:pathLst>
                <a:path w="1778000" h="1621154">
                  <a:moveTo>
                    <a:pt x="1673083" y="0"/>
                  </a:moveTo>
                  <a:lnTo>
                    <a:pt x="104567" y="0"/>
                  </a:lnTo>
                  <a:lnTo>
                    <a:pt x="63874" y="8217"/>
                  </a:lnTo>
                  <a:lnTo>
                    <a:pt x="30635" y="30627"/>
                  </a:lnTo>
                  <a:lnTo>
                    <a:pt x="8220" y="63867"/>
                  </a:lnTo>
                  <a:lnTo>
                    <a:pt x="0" y="104571"/>
                  </a:lnTo>
                  <a:lnTo>
                    <a:pt x="0" y="1163353"/>
                  </a:lnTo>
                  <a:lnTo>
                    <a:pt x="8220" y="1204057"/>
                  </a:lnTo>
                  <a:lnTo>
                    <a:pt x="30635" y="1237297"/>
                  </a:lnTo>
                  <a:lnTo>
                    <a:pt x="63874" y="1259707"/>
                  </a:lnTo>
                  <a:lnTo>
                    <a:pt x="104567" y="1267924"/>
                  </a:lnTo>
                  <a:lnTo>
                    <a:pt x="1058748" y="1267924"/>
                  </a:lnTo>
                  <a:lnTo>
                    <a:pt x="1411664" y="1620852"/>
                  </a:lnTo>
                  <a:lnTo>
                    <a:pt x="1411664" y="1494648"/>
                  </a:lnTo>
                  <a:lnTo>
                    <a:pt x="1359380" y="1494648"/>
                  </a:lnTo>
                  <a:lnTo>
                    <a:pt x="1080402" y="1215639"/>
                  </a:lnTo>
                  <a:lnTo>
                    <a:pt x="104567" y="1215639"/>
                  </a:lnTo>
                  <a:lnTo>
                    <a:pt x="84220" y="1211532"/>
                  </a:lnTo>
                  <a:lnTo>
                    <a:pt x="67601" y="1200329"/>
                  </a:lnTo>
                  <a:lnTo>
                    <a:pt x="56394" y="1183710"/>
                  </a:lnTo>
                  <a:lnTo>
                    <a:pt x="52283" y="1163353"/>
                  </a:lnTo>
                  <a:lnTo>
                    <a:pt x="52283" y="104571"/>
                  </a:lnTo>
                  <a:lnTo>
                    <a:pt x="56394" y="84223"/>
                  </a:lnTo>
                  <a:lnTo>
                    <a:pt x="67601" y="67603"/>
                  </a:lnTo>
                  <a:lnTo>
                    <a:pt x="84220" y="56395"/>
                  </a:lnTo>
                  <a:lnTo>
                    <a:pt x="104567" y="52285"/>
                  </a:lnTo>
                  <a:lnTo>
                    <a:pt x="1761626" y="52285"/>
                  </a:lnTo>
                  <a:lnTo>
                    <a:pt x="1747024" y="30627"/>
                  </a:lnTo>
                  <a:lnTo>
                    <a:pt x="1713786" y="8217"/>
                  </a:lnTo>
                  <a:lnTo>
                    <a:pt x="1673083" y="0"/>
                  </a:lnTo>
                  <a:close/>
                </a:path>
                <a:path w="1778000" h="1621154">
                  <a:moveTo>
                    <a:pt x="1761626" y="52285"/>
                  </a:moveTo>
                  <a:lnTo>
                    <a:pt x="1673083" y="52285"/>
                  </a:lnTo>
                  <a:lnTo>
                    <a:pt x="1693439" y="56395"/>
                  </a:lnTo>
                  <a:lnTo>
                    <a:pt x="1710058" y="67603"/>
                  </a:lnTo>
                  <a:lnTo>
                    <a:pt x="1721260" y="84223"/>
                  </a:lnTo>
                  <a:lnTo>
                    <a:pt x="1725367" y="104571"/>
                  </a:lnTo>
                  <a:lnTo>
                    <a:pt x="1725367" y="1150282"/>
                  </a:lnTo>
                  <a:lnTo>
                    <a:pt x="1721260" y="1170639"/>
                  </a:lnTo>
                  <a:lnTo>
                    <a:pt x="1710058" y="1187258"/>
                  </a:lnTo>
                  <a:lnTo>
                    <a:pt x="1693439" y="1198460"/>
                  </a:lnTo>
                  <a:lnTo>
                    <a:pt x="1673083" y="1202567"/>
                  </a:lnTo>
                  <a:lnTo>
                    <a:pt x="1359380" y="1202567"/>
                  </a:lnTo>
                  <a:lnTo>
                    <a:pt x="1359380" y="1494648"/>
                  </a:lnTo>
                  <a:lnTo>
                    <a:pt x="1411664" y="1494648"/>
                  </a:lnTo>
                  <a:lnTo>
                    <a:pt x="1411664" y="1254853"/>
                  </a:lnTo>
                  <a:lnTo>
                    <a:pt x="1673083" y="1254853"/>
                  </a:lnTo>
                  <a:lnTo>
                    <a:pt x="1713786" y="1246635"/>
                  </a:lnTo>
                  <a:lnTo>
                    <a:pt x="1747024" y="1224225"/>
                  </a:lnTo>
                  <a:lnTo>
                    <a:pt x="1769434" y="1190986"/>
                  </a:lnTo>
                  <a:lnTo>
                    <a:pt x="1777651" y="1150282"/>
                  </a:lnTo>
                  <a:lnTo>
                    <a:pt x="1777651" y="104571"/>
                  </a:lnTo>
                  <a:lnTo>
                    <a:pt x="1769434" y="63867"/>
                  </a:lnTo>
                  <a:lnTo>
                    <a:pt x="1761626" y="5228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99584" y="4726164"/>
              <a:ext cx="156851" cy="15685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81313" y="4726164"/>
              <a:ext cx="156851" cy="156856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63042" y="4726164"/>
              <a:ext cx="156851" cy="156856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046746" y="917244"/>
              <a:ext cx="2033270" cy="1672589"/>
            </a:xfrm>
            <a:custGeom>
              <a:avLst/>
              <a:gdLst/>
              <a:ahLst/>
              <a:cxnLst/>
              <a:rect l="l" t="t" r="r" b="b"/>
              <a:pathLst>
                <a:path w="2033270" h="1672589">
                  <a:moveTo>
                    <a:pt x="675932" y="1515211"/>
                  </a:moveTo>
                  <a:lnTo>
                    <a:pt x="667905" y="1465478"/>
                  </a:lnTo>
                  <a:lnTo>
                    <a:pt x="645579" y="1422285"/>
                  </a:lnTo>
                  <a:lnTo>
                    <a:pt x="633615" y="1410322"/>
                  </a:lnTo>
                  <a:lnTo>
                    <a:pt x="623493" y="1400200"/>
                  </a:lnTo>
                  <a:lnTo>
                    <a:pt x="623493" y="1515211"/>
                  </a:lnTo>
                  <a:lnTo>
                    <a:pt x="615251" y="1556029"/>
                  </a:lnTo>
                  <a:lnTo>
                    <a:pt x="592772" y="1589366"/>
                  </a:lnTo>
                  <a:lnTo>
                    <a:pt x="559435" y="1611845"/>
                  </a:lnTo>
                  <a:lnTo>
                    <a:pt x="518604" y="1620088"/>
                  </a:lnTo>
                  <a:lnTo>
                    <a:pt x="477799" y="1611845"/>
                  </a:lnTo>
                  <a:lnTo>
                    <a:pt x="444461" y="1589366"/>
                  </a:lnTo>
                  <a:lnTo>
                    <a:pt x="421970" y="1556029"/>
                  </a:lnTo>
                  <a:lnTo>
                    <a:pt x="413727" y="1515211"/>
                  </a:lnTo>
                  <a:lnTo>
                    <a:pt x="422021" y="1474406"/>
                  </a:lnTo>
                  <a:lnTo>
                    <a:pt x="444500" y="1441081"/>
                  </a:lnTo>
                  <a:lnTo>
                    <a:pt x="477812" y="1418602"/>
                  </a:lnTo>
                  <a:lnTo>
                    <a:pt x="518604" y="1410322"/>
                  </a:lnTo>
                  <a:lnTo>
                    <a:pt x="559638" y="1418602"/>
                  </a:lnTo>
                  <a:lnTo>
                    <a:pt x="559498" y="1418602"/>
                  </a:lnTo>
                  <a:lnTo>
                    <a:pt x="592797" y="1441081"/>
                  </a:lnTo>
                  <a:lnTo>
                    <a:pt x="615251" y="1474406"/>
                  </a:lnTo>
                  <a:lnTo>
                    <a:pt x="623493" y="1515211"/>
                  </a:lnTo>
                  <a:lnTo>
                    <a:pt x="623493" y="1400200"/>
                  </a:lnTo>
                  <a:lnTo>
                    <a:pt x="611530" y="1388237"/>
                  </a:lnTo>
                  <a:lnTo>
                    <a:pt x="568337" y="1365897"/>
                  </a:lnTo>
                  <a:lnTo>
                    <a:pt x="518604" y="1357884"/>
                  </a:lnTo>
                  <a:lnTo>
                    <a:pt x="468884" y="1365897"/>
                  </a:lnTo>
                  <a:lnTo>
                    <a:pt x="425704" y="1388237"/>
                  </a:lnTo>
                  <a:lnTo>
                    <a:pt x="391642" y="1422285"/>
                  </a:lnTo>
                  <a:lnTo>
                    <a:pt x="369316" y="1465478"/>
                  </a:lnTo>
                  <a:lnTo>
                    <a:pt x="361289" y="1515211"/>
                  </a:lnTo>
                  <a:lnTo>
                    <a:pt x="369316" y="1564932"/>
                  </a:lnTo>
                  <a:lnTo>
                    <a:pt x="391642" y="1608112"/>
                  </a:lnTo>
                  <a:lnTo>
                    <a:pt x="425704" y="1642173"/>
                  </a:lnTo>
                  <a:lnTo>
                    <a:pt x="468884" y="1664512"/>
                  </a:lnTo>
                  <a:lnTo>
                    <a:pt x="518604" y="1672526"/>
                  </a:lnTo>
                  <a:lnTo>
                    <a:pt x="568337" y="1664512"/>
                  </a:lnTo>
                  <a:lnTo>
                    <a:pt x="611530" y="1642173"/>
                  </a:lnTo>
                  <a:lnTo>
                    <a:pt x="633603" y="1620088"/>
                  </a:lnTo>
                  <a:lnTo>
                    <a:pt x="645579" y="1608112"/>
                  </a:lnTo>
                  <a:lnTo>
                    <a:pt x="667905" y="1564932"/>
                  </a:lnTo>
                  <a:lnTo>
                    <a:pt x="675932" y="1515211"/>
                  </a:lnTo>
                  <a:close/>
                </a:path>
                <a:path w="2033270" h="1672589">
                  <a:moveTo>
                    <a:pt x="697280" y="1092200"/>
                  </a:moveTo>
                  <a:lnTo>
                    <a:pt x="696556" y="1092200"/>
                  </a:lnTo>
                  <a:lnTo>
                    <a:pt x="696531" y="1092657"/>
                  </a:lnTo>
                  <a:lnTo>
                    <a:pt x="697280" y="1092200"/>
                  </a:lnTo>
                  <a:close/>
                </a:path>
                <a:path w="2033270" h="1672589">
                  <a:moveTo>
                    <a:pt x="2032812" y="749300"/>
                  </a:moveTo>
                  <a:lnTo>
                    <a:pt x="2028850" y="698500"/>
                  </a:lnTo>
                  <a:lnTo>
                    <a:pt x="2017585" y="647700"/>
                  </a:lnTo>
                  <a:lnTo>
                    <a:pt x="1999640" y="609600"/>
                  </a:lnTo>
                  <a:lnTo>
                    <a:pt x="1980819" y="579767"/>
                  </a:lnTo>
                  <a:lnTo>
                    <a:pt x="1980819" y="749300"/>
                  </a:lnTo>
                  <a:lnTo>
                    <a:pt x="1975180" y="800100"/>
                  </a:lnTo>
                  <a:lnTo>
                    <a:pt x="1960397" y="838200"/>
                  </a:lnTo>
                  <a:lnTo>
                    <a:pt x="1937448" y="889000"/>
                  </a:lnTo>
                  <a:lnTo>
                    <a:pt x="1907273" y="927100"/>
                  </a:lnTo>
                  <a:lnTo>
                    <a:pt x="1870875" y="952500"/>
                  </a:lnTo>
                  <a:lnTo>
                    <a:pt x="1829193" y="977900"/>
                  </a:lnTo>
                  <a:lnTo>
                    <a:pt x="1783219" y="990600"/>
                  </a:lnTo>
                  <a:lnTo>
                    <a:pt x="1683550" y="990600"/>
                  </a:lnTo>
                  <a:lnTo>
                    <a:pt x="1659089" y="977900"/>
                  </a:lnTo>
                  <a:lnTo>
                    <a:pt x="1635328" y="965200"/>
                  </a:lnTo>
                  <a:lnTo>
                    <a:pt x="1635086" y="965200"/>
                  </a:lnTo>
                  <a:lnTo>
                    <a:pt x="1630832" y="1041400"/>
                  </a:lnTo>
                  <a:lnTo>
                    <a:pt x="1618107" y="1079500"/>
                  </a:lnTo>
                  <a:lnTo>
                    <a:pt x="1597596" y="1117600"/>
                  </a:lnTo>
                  <a:lnTo>
                    <a:pt x="1570151" y="1155700"/>
                  </a:lnTo>
                  <a:lnTo>
                    <a:pt x="1536560" y="1193800"/>
                  </a:lnTo>
                  <a:lnTo>
                    <a:pt x="1497634" y="1219200"/>
                  </a:lnTo>
                  <a:lnTo>
                    <a:pt x="1454213" y="1231900"/>
                  </a:lnTo>
                  <a:lnTo>
                    <a:pt x="1407071" y="1244600"/>
                  </a:lnTo>
                  <a:lnTo>
                    <a:pt x="1356715" y="1231900"/>
                  </a:lnTo>
                  <a:lnTo>
                    <a:pt x="1308404" y="1231900"/>
                  </a:lnTo>
                  <a:lnTo>
                    <a:pt x="1263586" y="1206500"/>
                  </a:lnTo>
                  <a:lnTo>
                    <a:pt x="1223708" y="1181100"/>
                  </a:lnTo>
                  <a:lnTo>
                    <a:pt x="1190218" y="1143000"/>
                  </a:lnTo>
                  <a:lnTo>
                    <a:pt x="1189799" y="1143000"/>
                  </a:lnTo>
                  <a:lnTo>
                    <a:pt x="1180084" y="1193800"/>
                  </a:lnTo>
                  <a:lnTo>
                    <a:pt x="1161326" y="1231900"/>
                  </a:lnTo>
                  <a:lnTo>
                    <a:pt x="1134618" y="1270000"/>
                  </a:lnTo>
                  <a:lnTo>
                    <a:pt x="1101039" y="1308100"/>
                  </a:lnTo>
                  <a:lnTo>
                    <a:pt x="1061669" y="1333500"/>
                  </a:lnTo>
                  <a:lnTo>
                    <a:pt x="1017612" y="1346200"/>
                  </a:lnTo>
                  <a:lnTo>
                    <a:pt x="969937" y="1358900"/>
                  </a:lnTo>
                  <a:lnTo>
                    <a:pt x="873607" y="1358900"/>
                  </a:lnTo>
                  <a:lnTo>
                    <a:pt x="831062" y="1333500"/>
                  </a:lnTo>
                  <a:lnTo>
                    <a:pt x="792911" y="1308100"/>
                  </a:lnTo>
                  <a:lnTo>
                    <a:pt x="759904" y="1282700"/>
                  </a:lnTo>
                  <a:lnTo>
                    <a:pt x="732853" y="1244600"/>
                  </a:lnTo>
                  <a:lnTo>
                    <a:pt x="712546" y="1206500"/>
                  </a:lnTo>
                  <a:lnTo>
                    <a:pt x="704011" y="1181100"/>
                  </a:lnTo>
                  <a:lnTo>
                    <a:pt x="699744" y="1168400"/>
                  </a:lnTo>
                  <a:lnTo>
                    <a:pt x="697496" y="1143000"/>
                  </a:lnTo>
                  <a:lnTo>
                    <a:pt x="695248" y="1117600"/>
                  </a:lnTo>
                  <a:lnTo>
                    <a:pt x="695375" y="1104900"/>
                  </a:lnTo>
                  <a:lnTo>
                    <a:pt x="695820" y="1104900"/>
                  </a:lnTo>
                  <a:lnTo>
                    <a:pt x="696531" y="1092657"/>
                  </a:lnTo>
                  <a:lnTo>
                    <a:pt x="655040" y="1117600"/>
                  </a:lnTo>
                  <a:lnTo>
                    <a:pt x="562952" y="1143000"/>
                  </a:lnTo>
                  <a:lnTo>
                    <a:pt x="515835" y="1143000"/>
                  </a:lnTo>
                  <a:lnTo>
                    <a:pt x="469836" y="1130300"/>
                  </a:lnTo>
                  <a:lnTo>
                    <a:pt x="426351" y="1104900"/>
                  </a:lnTo>
                  <a:lnTo>
                    <a:pt x="386778" y="1079500"/>
                  </a:lnTo>
                  <a:lnTo>
                    <a:pt x="352488" y="1041400"/>
                  </a:lnTo>
                  <a:lnTo>
                    <a:pt x="318211" y="990600"/>
                  </a:lnTo>
                  <a:lnTo>
                    <a:pt x="307759" y="952500"/>
                  </a:lnTo>
                  <a:lnTo>
                    <a:pt x="302031" y="914400"/>
                  </a:lnTo>
                  <a:lnTo>
                    <a:pt x="249694" y="914400"/>
                  </a:lnTo>
                  <a:lnTo>
                    <a:pt x="203288" y="901700"/>
                  </a:lnTo>
                  <a:lnTo>
                    <a:pt x="161302" y="876300"/>
                  </a:lnTo>
                  <a:lnTo>
                    <a:pt x="124739" y="850900"/>
                  </a:lnTo>
                  <a:lnTo>
                    <a:pt x="94589" y="812800"/>
                  </a:lnTo>
                  <a:lnTo>
                    <a:pt x="71843" y="762000"/>
                  </a:lnTo>
                  <a:lnTo>
                    <a:pt x="57505" y="723900"/>
                  </a:lnTo>
                  <a:lnTo>
                    <a:pt x="52552" y="673100"/>
                  </a:lnTo>
                  <a:lnTo>
                    <a:pt x="57543" y="622300"/>
                  </a:lnTo>
                  <a:lnTo>
                    <a:pt x="71729" y="571500"/>
                  </a:lnTo>
                  <a:lnTo>
                    <a:pt x="94157" y="533400"/>
                  </a:lnTo>
                  <a:lnTo>
                    <a:pt x="123863" y="495300"/>
                  </a:lnTo>
                  <a:lnTo>
                    <a:pt x="159893" y="469900"/>
                  </a:lnTo>
                  <a:lnTo>
                    <a:pt x="201295" y="444500"/>
                  </a:lnTo>
                  <a:lnTo>
                    <a:pt x="247091" y="431800"/>
                  </a:lnTo>
                  <a:lnTo>
                    <a:pt x="296329" y="419100"/>
                  </a:lnTo>
                  <a:lnTo>
                    <a:pt x="326415" y="419100"/>
                  </a:lnTo>
                  <a:lnTo>
                    <a:pt x="341299" y="431800"/>
                  </a:lnTo>
                  <a:lnTo>
                    <a:pt x="356349" y="431800"/>
                  </a:lnTo>
                  <a:lnTo>
                    <a:pt x="353428" y="419100"/>
                  </a:lnTo>
                  <a:lnTo>
                    <a:pt x="351243" y="406400"/>
                  </a:lnTo>
                  <a:lnTo>
                    <a:pt x="349783" y="393700"/>
                  </a:lnTo>
                  <a:lnTo>
                    <a:pt x="349072" y="381000"/>
                  </a:lnTo>
                  <a:lnTo>
                    <a:pt x="352882" y="330200"/>
                  </a:lnTo>
                  <a:lnTo>
                    <a:pt x="366102" y="279400"/>
                  </a:lnTo>
                  <a:lnTo>
                    <a:pt x="387807" y="241300"/>
                  </a:lnTo>
                  <a:lnTo>
                    <a:pt x="417004" y="203200"/>
                  </a:lnTo>
                  <a:lnTo>
                    <a:pt x="452742" y="177800"/>
                  </a:lnTo>
                  <a:lnTo>
                    <a:pt x="494030" y="152400"/>
                  </a:lnTo>
                  <a:lnTo>
                    <a:pt x="539940" y="127000"/>
                  </a:lnTo>
                  <a:lnTo>
                    <a:pt x="639648" y="127000"/>
                  </a:lnTo>
                  <a:lnTo>
                    <a:pt x="687285" y="139700"/>
                  </a:lnTo>
                  <a:lnTo>
                    <a:pt x="731012" y="165100"/>
                  </a:lnTo>
                  <a:lnTo>
                    <a:pt x="769467" y="203200"/>
                  </a:lnTo>
                  <a:lnTo>
                    <a:pt x="801306" y="241300"/>
                  </a:lnTo>
                  <a:lnTo>
                    <a:pt x="801662" y="241300"/>
                  </a:lnTo>
                  <a:lnTo>
                    <a:pt x="818426" y="190500"/>
                  </a:lnTo>
                  <a:lnTo>
                    <a:pt x="842556" y="152400"/>
                  </a:lnTo>
                  <a:lnTo>
                    <a:pt x="852754" y="139700"/>
                  </a:lnTo>
                  <a:lnTo>
                    <a:pt x="873150" y="114300"/>
                  </a:lnTo>
                  <a:lnTo>
                    <a:pt x="909281" y="88900"/>
                  </a:lnTo>
                  <a:lnTo>
                    <a:pt x="950010" y="76200"/>
                  </a:lnTo>
                  <a:lnTo>
                    <a:pt x="994397" y="63500"/>
                  </a:lnTo>
                  <a:lnTo>
                    <a:pt x="1041476" y="50800"/>
                  </a:lnTo>
                  <a:lnTo>
                    <a:pt x="1091069" y="63500"/>
                  </a:lnTo>
                  <a:lnTo>
                    <a:pt x="1137526" y="76200"/>
                  </a:lnTo>
                  <a:lnTo>
                    <a:pt x="1179728" y="88900"/>
                  </a:lnTo>
                  <a:lnTo>
                    <a:pt x="1216571" y="127000"/>
                  </a:lnTo>
                  <a:lnTo>
                    <a:pt x="1246936" y="165100"/>
                  </a:lnTo>
                  <a:lnTo>
                    <a:pt x="1269695" y="203200"/>
                  </a:lnTo>
                  <a:lnTo>
                    <a:pt x="1283754" y="254000"/>
                  </a:lnTo>
                  <a:lnTo>
                    <a:pt x="1284147" y="254000"/>
                  </a:lnTo>
                  <a:lnTo>
                    <a:pt x="1318856" y="228600"/>
                  </a:lnTo>
                  <a:lnTo>
                    <a:pt x="1356436" y="215900"/>
                  </a:lnTo>
                  <a:lnTo>
                    <a:pt x="1396123" y="203200"/>
                  </a:lnTo>
                  <a:lnTo>
                    <a:pt x="1486941" y="203200"/>
                  </a:lnTo>
                  <a:lnTo>
                    <a:pt x="1533296" y="215900"/>
                  </a:lnTo>
                  <a:lnTo>
                    <a:pt x="1575244" y="241300"/>
                  </a:lnTo>
                  <a:lnTo>
                    <a:pt x="1611807" y="279400"/>
                  </a:lnTo>
                  <a:lnTo>
                    <a:pt x="1641995" y="304800"/>
                  </a:lnTo>
                  <a:lnTo>
                    <a:pt x="1664817" y="355600"/>
                  </a:lnTo>
                  <a:lnTo>
                    <a:pt x="1679295" y="393700"/>
                  </a:lnTo>
                  <a:lnTo>
                    <a:pt x="1684439" y="444500"/>
                  </a:lnTo>
                  <a:lnTo>
                    <a:pt x="1684058" y="457200"/>
                  </a:lnTo>
                  <a:lnTo>
                    <a:pt x="1682711" y="482600"/>
                  </a:lnTo>
                  <a:lnTo>
                    <a:pt x="1680400" y="495300"/>
                  </a:lnTo>
                  <a:lnTo>
                    <a:pt x="1677212" y="508000"/>
                  </a:lnTo>
                  <a:lnTo>
                    <a:pt x="1692173" y="508000"/>
                  </a:lnTo>
                  <a:lnTo>
                    <a:pt x="1707057" y="495300"/>
                  </a:lnTo>
                  <a:lnTo>
                    <a:pt x="1737144" y="495300"/>
                  </a:lnTo>
                  <a:lnTo>
                    <a:pt x="1786915" y="508000"/>
                  </a:lnTo>
                  <a:lnTo>
                    <a:pt x="1833130" y="520700"/>
                  </a:lnTo>
                  <a:lnTo>
                    <a:pt x="1874799" y="546100"/>
                  </a:lnTo>
                  <a:lnTo>
                    <a:pt x="1910943" y="571500"/>
                  </a:lnTo>
                  <a:lnTo>
                    <a:pt x="1940598" y="609600"/>
                  </a:lnTo>
                  <a:lnTo>
                    <a:pt x="1962785" y="647700"/>
                  </a:lnTo>
                  <a:lnTo>
                    <a:pt x="1976513" y="698500"/>
                  </a:lnTo>
                  <a:lnTo>
                    <a:pt x="1980819" y="749300"/>
                  </a:lnTo>
                  <a:lnTo>
                    <a:pt x="1980819" y="579767"/>
                  </a:lnTo>
                  <a:lnTo>
                    <a:pt x="1975612" y="571500"/>
                  </a:lnTo>
                  <a:lnTo>
                    <a:pt x="1946071" y="533400"/>
                  </a:lnTo>
                  <a:lnTo>
                    <a:pt x="1911642" y="508000"/>
                  </a:lnTo>
                  <a:lnTo>
                    <a:pt x="1892274" y="495300"/>
                  </a:lnTo>
                  <a:lnTo>
                    <a:pt x="1872907" y="482600"/>
                  </a:lnTo>
                  <a:lnTo>
                    <a:pt x="1830476" y="457200"/>
                  </a:lnTo>
                  <a:lnTo>
                    <a:pt x="1784934" y="444500"/>
                  </a:lnTo>
                  <a:lnTo>
                    <a:pt x="1736877" y="444500"/>
                  </a:lnTo>
                  <a:lnTo>
                    <a:pt x="1732495" y="393700"/>
                  </a:lnTo>
                  <a:lnTo>
                    <a:pt x="1720799" y="355600"/>
                  </a:lnTo>
                  <a:lnTo>
                    <a:pt x="1702409" y="304800"/>
                  </a:lnTo>
                  <a:lnTo>
                    <a:pt x="1677936" y="266700"/>
                  </a:lnTo>
                  <a:lnTo>
                    <a:pt x="1647977" y="241300"/>
                  </a:lnTo>
                  <a:lnTo>
                    <a:pt x="1613141" y="203200"/>
                  </a:lnTo>
                  <a:lnTo>
                    <a:pt x="1574038" y="177800"/>
                  </a:lnTo>
                  <a:lnTo>
                    <a:pt x="1531264" y="165100"/>
                  </a:lnTo>
                  <a:lnTo>
                    <a:pt x="1485442" y="152400"/>
                  </a:lnTo>
                  <a:lnTo>
                    <a:pt x="1374368" y="152400"/>
                  </a:lnTo>
                  <a:lnTo>
                    <a:pt x="1343850" y="165100"/>
                  </a:lnTo>
                  <a:lnTo>
                    <a:pt x="1314259" y="177800"/>
                  </a:lnTo>
                  <a:lnTo>
                    <a:pt x="1290002" y="127000"/>
                  </a:lnTo>
                  <a:lnTo>
                    <a:pt x="1259459" y="88900"/>
                  </a:lnTo>
                  <a:lnTo>
                    <a:pt x="1223441" y="63500"/>
                  </a:lnTo>
                  <a:lnTo>
                    <a:pt x="1182814" y="38100"/>
                  </a:lnTo>
                  <a:lnTo>
                    <a:pt x="1138377" y="12700"/>
                  </a:lnTo>
                  <a:lnTo>
                    <a:pt x="1090993" y="0"/>
                  </a:lnTo>
                  <a:lnTo>
                    <a:pt x="990269" y="0"/>
                  </a:lnTo>
                  <a:lnTo>
                    <a:pt x="941273" y="12700"/>
                  </a:lnTo>
                  <a:lnTo>
                    <a:pt x="895464" y="38100"/>
                  </a:lnTo>
                  <a:lnTo>
                    <a:pt x="853757" y="63500"/>
                  </a:lnTo>
                  <a:lnTo>
                    <a:pt x="817118" y="101600"/>
                  </a:lnTo>
                  <a:lnTo>
                    <a:pt x="786498" y="139700"/>
                  </a:lnTo>
                  <a:lnTo>
                    <a:pt x="765276" y="127000"/>
                  </a:lnTo>
                  <a:lnTo>
                    <a:pt x="744067" y="114300"/>
                  </a:lnTo>
                  <a:lnTo>
                    <a:pt x="697496" y="88900"/>
                  </a:lnTo>
                  <a:lnTo>
                    <a:pt x="647890" y="76200"/>
                  </a:lnTo>
                  <a:lnTo>
                    <a:pt x="548055" y="76200"/>
                  </a:lnTo>
                  <a:lnTo>
                    <a:pt x="502221" y="88900"/>
                  </a:lnTo>
                  <a:lnTo>
                    <a:pt x="459460" y="101600"/>
                  </a:lnTo>
                  <a:lnTo>
                    <a:pt x="420344" y="127000"/>
                  </a:lnTo>
                  <a:lnTo>
                    <a:pt x="385508" y="165100"/>
                  </a:lnTo>
                  <a:lnTo>
                    <a:pt x="355549" y="190500"/>
                  </a:lnTo>
                  <a:lnTo>
                    <a:pt x="331063" y="228600"/>
                  </a:lnTo>
                  <a:lnTo>
                    <a:pt x="312674" y="279400"/>
                  </a:lnTo>
                  <a:lnTo>
                    <a:pt x="300977" y="317500"/>
                  </a:lnTo>
                  <a:lnTo>
                    <a:pt x="296595" y="368300"/>
                  </a:lnTo>
                  <a:lnTo>
                    <a:pt x="248005" y="381000"/>
                  </a:lnTo>
                  <a:lnTo>
                    <a:pt x="201993" y="393700"/>
                  </a:lnTo>
                  <a:lnTo>
                    <a:pt x="159169" y="406400"/>
                  </a:lnTo>
                  <a:lnTo>
                    <a:pt x="120154" y="431800"/>
                  </a:lnTo>
                  <a:lnTo>
                    <a:pt x="85534" y="457200"/>
                  </a:lnTo>
                  <a:lnTo>
                    <a:pt x="55943" y="495300"/>
                  </a:lnTo>
                  <a:lnTo>
                    <a:pt x="31991" y="533400"/>
                  </a:lnTo>
                  <a:lnTo>
                    <a:pt x="14274" y="584200"/>
                  </a:lnTo>
                  <a:lnTo>
                    <a:pt x="3403" y="622300"/>
                  </a:lnTo>
                  <a:lnTo>
                    <a:pt x="0" y="673100"/>
                  </a:lnTo>
                  <a:lnTo>
                    <a:pt x="4432" y="723900"/>
                  </a:lnTo>
                  <a:lnTo>
                    <a:pt x="16256" y="774700"/>
                  </a:lnTo>
                  <a:lnTo>
                    <a:pt x="34912" y="812800"/>
                  </a:lnTo>
                  <a:lnTo>
                    <a:pt x="59804" y="850900"/>
                  </a:lnTo>
                  <a:lnTo>
                    <a:pt x="90347" y="889000"/>
                  </a:lnTo>
                  <a:lnTo>
                    <a:pt x="125984" y="914400"/>
                  </a:lnTo>
                  <a:lnTo>
                    <a:pt x="166103" y="939800"/>
                  </a:lnTo>
                  <a:lnTo>
                    <a:pt x="210146" y="952500"/>
                  </a:lnTo>
                  <a:lnTo>
                    <a:pt x="257530" y="965200"/>
                  </a:lnTo>
                  <a:lnTo>
                    <a:pt x="273062" y="1016000"/>
                  </a:lnTo>
                  <a:lnTo>
                    <a:pt x="295160" y="1054100"/>
                  </a:lnTo>
                  <a:lnTo>
                    <a:pt x="323075" y="1092200"/>
                  </a:lnTo>
                  <a:lnTo>
                    <a:pt x="356069" y="1130300"/>
                  </a:lnTo>
                  <a:lnTo>
                    <a:pt x="393407" y="1155700"/>
                  </a:lnTo>
                  <a:lnTo>
                    <a:pt x="434327" y="1168400"/>
                  </a:lnTo>
                  <a:lnTo>
                    <a:pt x="478091" y="1181100"/>
                  </a:lnTo>
                  <a:lnTo>
                    <a:pt x="523951" y="1193800"/>
                  </a:lnTo>
                  <a:lnTo>
                    <a:pt x="571182" y="1193800"/>
                  </a:lnTo>
                  <a:lnTo>
                    <a:pt x="619010" y="1181100"/>
                  </a:lnTo>
                  <a:lnTo>
                    <a:pt x="648665" y="1181100"/>
                  </a:lnTo>
                  <a:lnTo>
                    <a:pt x="662178" y="1219200"/>
                  </a:lnTo>
                  <a:lnTo>
                    <a:pt x="682498" y="1270000"/>
                  </a:lnTo>
                  <a:lnTo>
                    <a:pt x="708888" y="1308100"/>
                  </a:lnTo>
                  <a:lnTo>
                    <a:pt x="740625" y="1333500"/>
                  </a:lnTo>
                  <a:lnTo>
                    <a:pt x="776973" y="1371600"/>
                  </a:lnTo>
                  <a:lnTo>
                    <a:pt x="817219" y="1384300"/>
                  </a:lnTo>
                  <a:lnTo>
                    <a:pt x="860615" y="1409700"/>
                  </a:lnTo>
                  <a:lnTo>
                    <a:pt x="1002499" y="1409700"/>
                  </a:lnTo>
                  <a:lnTo>
                    <a:pt x="1048613" y="1397000"/>
                  </a:lnTo>
                  <a:lnTo>
                    <a:pt x="1091514" y="1371600"/>
                  </a:lnTo>
                  <a:lnTo>
                    <a:pt x="1130490" y="1346200"/>
                  </a:lnTo>
                  <a:lnTo>
                    <a:pt x="1164856" y="1320800"/>
                  </a:lnTo>
                  <a:lnTo>
                    <a:pt x="1193914" y="1282700"/>
                  </a:lnTo>
                  <a:lnTo>
                    <a:pt x="1216964" y="1244600"/>
                  </a:lnTo>
                  <a:lnTo>
                    <a:pt x="1256106" y="1257300"/>
                  </a:lnTo>
                  <a:lnTo>
                    <a:pt x="1298117" y="1282700"/>
                  </a:lnTo>
                  <a:lnTo>
                    <a:pt x="1342237" y="1295400"/>
                  </a:lnTo>
                  <a:lnTo>
                    <a:pt x="1387678" y="1295400"/>
                  </a:lnTo>
                  <a:lnTo>
                    <a:pt x="1435823" y="1282700"/>
                  </a:lnTo>
                  <a:lnTo>
                    <a:pt x="1481696" y="1282700"/>
                  </a:lnTo>
                  <a:lnTo>
                    <a:pt x="1524635" y="1257300"/>
                  </a:lnTo>
                  <a:lnTo>
                    <a:pt x="1563979" y="1231900"/>
                  </a:lnTo>
                  <a:lnTo>
                    <a:pt x="1599069" y="1206500"/>
                  </a:lnTo>
                  <a:lnTo>
                    <a:pt x="1629232" y="1168400"/>
                  </a:lnTo>
                  <a:lnTo>
                    <a:pt x="1653832" y="1130300"/>
                  </a:lnTo>
                  <a:lnTo>
                    <a:pt x="1672209" y="1092200"/>
                  </a:lnTo>
                  <a:lnTo>
                    <a:pt x="1683677" y="1041400"/>
                  </a:lnTo>
                  <a:lnTo>
                    <a:pt x="1782521" y="1041400"/>
                  </a:lnTo>
                  <a:lnTo>
                    <a:pt x="1828622" y="1028700"/>
                  </a:lnTo>
                  <a:lnTo>
                    <a:pt x="1871573" y="1016000"/>
                  </a:lnTo>
                  <a:lnTo>
                    <a:pt x="1910778" y="990600"/>
                  </a:lnTo>
                  <a:lnTo>
                    <a:pt x="1945614" y="952500"/>
                  </a:lnTo>
                  <a:lnTo>
                    <a:pt x="1975472" y="927100"/>
                  </a:lnTo>
                  <a:lnTo>
                    <a:pt x="1999742" y="876300"/>
                  </a:lnTo>
                  <a:lnTo>
                    <a:pt x="2017801" y="838200"/>
                  </a:lnTo>
                  <a:lnTo>
                    <a:pt x="2029028" y="787400"/>
                  </a:lnTo>
                  <a:lnTo>
                    <a:pt x="2032812" y="7493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32732" y="2589835"/>
              <a:ext cx="235980" cy="23598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982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1140" y="243840"/>
            <a:ext cx="11724640" cy="6377940"/>
          </a:xfrm>
          <a:custGeom>
            <a:avLst/>
            <a:gdLst/>
            <a:ahLst/>
            <a:cxnLst/>
            <a:rect l="l" t="t" r="r" b="b"/>
            <a:pathLst>
              <a:path w="11724640" h="6377940">
                <a:moveTo>
                  <a:pt x="0" y="6377939"/>
                </a:moveTo>
                <a:lnTo>
                  <a:pt x="11724640" y="6377939"/>
                </a:lnTo>
                <a:lnTo>
                  <a:pt x="11724640" y="0"/>
                </a:lnTo>
                <a:lnTo>
                  <a:pt x="0" y="0"/>
                </a:lnTo>
                <a:lnTo>
                  <a:pt x="0" y="6377939"/>
                </a:lnTo>
                <a:close/>
              </a:path>
            </a:pathLst>
          </a:custGeom>
          <a:solidFill>
            <a:srgbClr val="198268"/>
          </a:solidFill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978660" y="37338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99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900808" y="3502914"/>
            <a:ext cx="168910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00" spc="-50" dirty="0">
                <a:solidFill>
                  <a:srgbClr val="FFFFFF"/>
                </a:solidFill>
                <a:latin typeface="Corbel"/>
                <a:cs typeface="Corbel"/>
              </a:rPr>
              <a:t>&lt;</a:t>
            </a:r>
            <a:endParaRPr sz="2200">
              <a:latin typeface="Corbel"/>
              <a:cs typeface="Corbe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411562" y="2935236"/>
            <a:ext cx="1257935" cy="1109980"/>
          </a:xfrm>
          <a:custGeom>
            <a:avLst/>
            <a:gdLst/>
            <a:ahLst/>
            <a:cxnLst/>
            <a:rect l="l" t="t" r="r" b="b"/>
            <a:pathLst>
              <a:path w="1257934" h="1109979">
                <a:moveTo>
                  <a:pt x="458711" y="627735"/>
                </a:moveTo>
                <a:lnTo>
                  <a:pt x="370459" y="443407"/>
                </a:lnTo>
                <a:lnTo>
                  <a:pt x="424764" y="443407"/>
                </a:lnTo>
                <a:lnTo>
                  <a:pt x="294068" y="133121"/>
                </a:lnTo>
                <a:lnTo>
                  <a:pt x="163042" y="443407"/>
                </a:lnTo>
                <a:lnTo>
                  <a:pt x="217373" y="443407"/>
                </a:lnTo>
                <a:lnTo>
                  <a:pt x="129108" y="627735"/>
                </a:lnTo>
                <a:lnTo>
                  <a:pt x="260134" y="627735"/>
                </a:lnTo>
                <a:lnTo>
                  <a:pt x="260134" y="710234"/>
                </a:lnTo>
                <a:lnTo>
                  <a:pt x="328015" y="710234"/>
                </a:lnTo>
                <a:lnTo>
                  <a:pt x="328015" y="627735"/>
                </a:lnTo>
                <a:lnTo>
                  <a:pt x="458711" y="627735"/>
                </a:lnTo>
                <a:close/>
              </a:path>
              <a:path w="1257934" h="1109979">
                <a:moveTo>
                  <a:pt x="1098715" y="614870"/>
                </a:moveTo>
                <a:lnTo>
                  <a:pt x="1094270" y="573468"/>
                </a:lnTo>
                <a:lnTo>
                  <a:pt x="1058659" y="512394"/>
                </a:lnTo>
                <a:lnTo>
                  <a:pt x="969302" y="447763"/>
                </a:lnTo>
                <a:lnTo>
                  <a:pt x="825347" y="371017"/>
                </a:lnTo>
                <a:lnTo>
                  <a:pt x="737616" y="319862"/>
                </a:lnTo>
                <a:lnTo>
                  <a:pt x="721042" y="284530"/>
                </a:lnTo>
                <a:lnTo>
                  <a:pt x="745070" y="247738"/>
                </a:lnTo>
                <a:lnTo>
                  <a:pt x="780732" y="218821"/>
                </a:lnTo>
                <a:lnTo>
                  <a:pt x="799045" y="207111"/>
                </a:lnTo>
                <a:lnTo>
                  <a:pt x="709587" y="209677"/>
                </a:lnTo>
                <a:lnTo>
                  <a:pt x="671461" y="218274"/>
                </a:lnTo>
                <a:lnTo>
                  <a:pt x="633031" y="233210"/>
                </a:lnTo>
                <a:lnTo>
                  <a:pt x="601802" y="254812"/>
                </a:lnTo>
                <a:lnTo>
                  <a:pt x="585292" y="283400"/>
                </a:lnTo>
                <a:lnTo>
                  <a:pt x="591032" y="319278"/>
                </a:lnTo>
                <a:lnTo>
                  <a:pt x="612825" y="349453"/>
                </a:lnTo>
                <a:lnTo>
                  <a:pt x="682205" y="411949"/>
                </a:lnTo>
                <a:lnTo>
                  <a:pt x="725068" y="458673"/>
                </a:lnTo>
                <a:lnTo>
                  <a:pt x="748207" y="492937"/>
                </a:lnTo>
                <a:lnTo>
                  <a:pt x="761568" y="526834"/>
                </a:lnTo>
                <a:lnTo>
                  <a:pt x="764184" y="560895"/>
                </a:lnTo>
                <a:lnTo>
                  <a:pt x="755091" y="595680"/>
                </a:lnTo>
                <a:lnTo>
                  <a:pt x="733336" y="631736"/>
                </a:lnTo>
                <a:lnTo>
                  <a:pt x="697915" y="669607"/>
                </a:lnTo>
                <a:lnTo>
                  <a:pt x="647903" y="709841"/>
                </a:lnTo>
                <a:lnTo>
                  <a:pt x="585343" y="750760"/>
                </a:lnTo>
                <a:lnTo>
                  <a:pt x="179578" y="983399"/>
                </a:lnTo>
                <a:lnTo>
                  <a:pt x="86004" y="1044956"/>
                </a:lnTo>
                <a:lnTo>
                  <a:pt x="0" y="1109764"/>
                </a:lnTo>
                <a:lnTo>
                  <a:pt x="813041" y="1109764"/>
                </a:lnTo>
                <a:lnTo>
                  <a:pt x="967524" y="879386"/>
                </a:lnTo>
                <a:lnTo>
                  <a:pt x="1062469" y="723620"/>
                </a:lnTo>
                <a:lnTo>
                  <a:pt x="1089342" y="664641"/>
                </a:lnTo>
                <a:lnTo>
                  <a:pt x="1098715" y="614870"/>
                </a:lnTo>
                <a:close/>
              </a:path>
              <a:path w="1257934" h="1109979">
                <a:moveTo>
                  <a:pt x="1257668" y="348703"/>
                </a:moveTo>
                <a:lnTo>
                  <a:pt x="1195400" y="218719"/>
                </a:lnTo>
                <a:lnTo>
                  <a:pt x="1233741" y="218719"/>
                </a:lnTo>
                <a:lnTo>
                  <a:pt x="1141577" y="0"/>
                </a:lnTo>
                <a:lnTo>
                  <a:pt x="1049210" y="218719"/>
                </a:lnTo>
                <a:lnTo>
                  <a:pt x="1087501" y="218719"/>
                </a:lnTo>
                <a:lnTo>
                  <a:pt x="1025258" y="348703"/>
                </a:lnTo>
                <a:lnTo>
                  <a:pt x="1117663" y="348703"/>
                </a:lnTo>
                <a:lnTo>
                  <a:pt x="1117663" y="406857"/>
                </a:lnTo>
                <a:lnTo>
                  <a:pt x="1165555" y="406857"/>
                </a:lnTo>
                <a:lnTo>
                  <a:pt x="1165555" y="348703"/>
                </a:lnTo>
                <a:lnTo>
                  <a:pt x="1257668" y="34870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560153" y="2705600"/>
            <a:ext cx="10424795" cy="1913255"/>
            <a:chOff x="560153" y="2705600"/>
            <a:chExt cx="10424795" cy="1913255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0153" y="2705600"/>
              <a:ext cx="1877581" cy="1450015"/>
            </a:xfrm>
            <a:prstGeom prst="rect">
              <a:avLst/>
            </a:prstGeom>
            <a:solidFill>
              <a:srgbClr val="198268"/>
            </a:solidFill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92860" y="4273508"/>
              <a:ext cx="414550" cy="22008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0162905" y="4110612"/>
              <a:ext cx="821690" cy="473075"/>
            </a:xfrm>
            <a:custGeom>
              <a:avLst/>
              <a:gdLst/>
              <a:ahLst/>
              <a:cxnLst/>
              <a:rect l="l" t="t" r="r" b="b"/>
              <a:pathLst>
                <a:path w="821690" h="473075">
                  <a:moveTo>
                    <a:pt x="359968" y="6324"/>
                  </a:moveTo>
                  <a:lnTo>
                    <a:pt x="105820" y="113403"/>
                  </a:lnTo>
                  <a:lnTo>
                    <a:pt x="71881" y="141104"/>
                  </a:lnTo>
                  <a:lnTo>
                    <a:pt x="2914" y="307927"/>
                  </a:lnTo>
                  <a:lnTo>
                    <a:pt x="0" y="322721"/>
                  </a:lnTo>
                  <a:lnTo>
                    <a:pt x="800" y="330215"/>
                  </a:lnTo>
                  <a:lnTo>
                    <a:pt x="40783" y="426866"/>
                  </a:lnTo>
                  <a:lnTo>
                    <a:pt x="81783" y="467226"/>
                  </a:lnTo>
                  <a:lnTo>
                    <a:pt x="110080" y="472823"/>
                  </a:lnTo>
                  <a:lnTo>
                    <a:pt x="139680" y="466911"/>
                  </a:lnTo>
                  <a:lnTo>
                    <a:pt x="148070" y="463375"/>
                  </a:lnTo>
                  <a:lnTo>
                    <a:pt x="145598" y="457446"/>
                  </a:lnTo>
                  <a:lnTo>
                    <a:pt x="143720" y="451453"/>
                  </a:lnTo>
                  <a:lnTo>
                    <a:pt x="142395" y="445339"/>
                  </a:lnTo>
                  <a:lnTo>
                    <a:pt x="132087" y="449681"/>
                  </a:lnTo>
                  <a:lnTo>
                    <a:pt x="110108" y="454125"/>
                  </a:lnTo>
                  <a:lnTo>
                    <a:pt x="88867" y="449940"/>
                  </a:lnTo>
                  <a:lnTo>
                    <a:pt x="70744" y="438096"/>
                  </a:lnTo>
                  <a:lnTo>
                    <a:pt x="58119" y="419562"/>
                  </a:lnTo>
                  <a:lnTo>
                    <a:pt x="21509" y="332667"/>
                  </a:lnTo>
                  <a:lnTo>
                    <a:pt x="729853" y="34225"/>
                  </a:lnTo>
                  <a:lnTo>
                    <a:pt x="710012" y="30293"/>
                  </a:lnTo>
                  <a:lnTo>
                    <a:pt x="673331" y="37611"/>
                  </a:lnTo>
                  <a:lnTo>
                    <a:pt x="21473" y="312254"/>
                  </a:lnTo>
                  <a:lnTo>
                    <a:pt x="82203" y="161324"/>
                  </a:lnTo>
                  <a:lnTo>
                    <a:pt x="113117" y="130722"/>
                  </a:lnTo>
                  <a:lnTo>
                    <a:pt x="413464" y="4179"/>
                  </a:lnTo>
                  <a:lnTo>
                    <a:pt x="403646" y="1324"/>
                  </a:lnTo>
                  <a:lnTo>
                    <a:pt x="389073" y="72"/>
                  </a:lnTo>
                  <a:lnTo>
                    <a:pt x="389245" y="0"/>
                  </a:lnTo>
                  <a:lnTo>
                    <a:pt x="374489" y="1692"/>
                  </a:lnTo>
                  <a:lnTo>
                    <a:pt x="375227" y="1381"/>
                  </a:lnTo>
                  <a:lnTo>
                    <a:pt x="359968" y="6324"/>
                  </a:lnTo>
                  <a:close/>
                </a:path>
                <a:path w="821690" h="473075">
                  <a:moveTo>
                    <a:pt x="729853" y="34225"/>
                  </a:moveTo>
                  <a:lnTo>
                    <a:pt x="680727" y="54923"/>
                  </a:lnTo>
                  <a:lnTo>
                    <a:pt x="710029" y="48999"/>
                  </a:lnTo>
                  <a:lnTo>
                    <a:pt x="738353" y="54577"/>
                  </a:lnTo>
                  <a:lnTo>
                    <a:pt x="762520" y="70368"/>
                  </a:lnTo>
                  <a:lnTo>
                    <a:pt x="779356" y="95081"/>
                  </a:lnTo>
                  <a:lnTo>
                    <a:pt x="801345" y="147280"/>
                  </a:lnTo>
                  <a:lnTo>
                    <a:pt x="802829" y="154591"/>
                  </a:lnTo>
                  <a:lnTo>
                    <a:pt x="801442" y="161668"/>
                  </a:lnTo>
                  <a:lnTo>
                    <a:pt x="797496" y="167708"/>
                  </a:lnTo>
                  <a:lnTo>
                    <a:pt x="791238" y="171966"/>
                  </a:lnTo>
                  <a:lnTo>
                    <a:pt x="746352" y="190878"/>
                  </a:lnTo>
                  <a:lnTo>
                    <a:pt x="749749" y="196120"/>
                  </a:lnTo>
                  <a:lnTo>
                    <a:pt x="752755" y="201637"/>
                  </a:lnTo>
                  <a:lnTo>
                    <a:pt x="755249" y="207557"/>
                  </a:lnTo>
                  <a:lnTo>
                    <a:pt x="798619" y="189285"/>
                  </a:lnTo>
                  <a:lnTo>
                    <a:pt x="810949" y="180842"/>
                  </a:lnTo>
                  <a:lnTo>
                    <a:pt x="818826" y="168763"/>
                  </a:lnTo>
                  <a:lnTo>
                    <a:pt x="821619" y="154616"/>
                  </a:lnTo>
                  <a:lnTo>
                    <a:pt x="818696" y="139969"/>
                  </a:lnTo>
                  <a:lnTo>
                    <a:pt x="796673" y="87785"/>
                  </a:lnTo>
                  <a:lnTo>
                    <a:pt x="775655" y="57059"/>
                  </a:lnTo>
                  <a:lnTo>
                    <a:pt x="745429" y="37312"/>
                  </a:lnTo>
                  <a:lnTo>
                    <a:pt x="729853" y="34225"/>
                  </a:lnTo>
                  <a:close/>
                </a:path>
                <a:path w="821690" h="473075">
                  <a:moveTo>
                    <a:pt x="231951" y="80655"/>
                  </a:moveTo>
                  <a:lnTo>
                    <a:pt x="214603" y="87964"/>
                  </a:lnTo>
                  <a:lnTo>
                    <a:pt x="265741" y="209338"/>
                  </a:lnTo>
                  <a:lnTo>
                    <a:pt x="283089" y="202029"/>
                  </a:lnTo>
                  <a:lnTo>
                    <a:pt x="231951" y="80655"/>
                  </a:lnTo>
                  <a:close/>
                </a:path>
                <a:path w="821690" h="473075">
                  <a:moveTo>
                    <a:pt x="413464" y="4179"/>
                  </a:moveTo>
                  <a:lnTo>
                    <a:pt x="367265" y="23644"/>
                  </a:lnTo>
                  <a:lnTo>
                    <a:pt x="378983" y="19780"/>
                  </a:lnTo>
                  <a:lnTo>
                    <a:pt x="378242" y="20092"/>
                  </a:lnTo>
                  <a:lnTo>
                    <a:pt x="389331" y="18784"/>
                  </a:lnTo>
                  <a:lnTo>
                    <a:pt x="389182" y="18847"/>
                  </a:lnTo>
                  <a:lnTo>
                    <a:pt x="400111" y="19766"/>
                  </a:lnTo>
                  <a:lnTo>
                    <a:pt x="410802" y="22878"/>
                  </a:lnTo>
                  <a:lnTo>
                    <a:pt x="562933" y="84125"/>
                  </a:lnTo>
                  <a:lnTo>
                    <a:pt x="601424" y="67908"/>
                  </a:lnTo>
                  <a:lnTo>
                    <a:pt x="594391" y="70253"/>
                  </a:lnTo>
                  <a:lnTo>
                    <a:pt x="587101" y="71019"/>
                  </a:lnTo>
                  <a:lnTo>
                    <a:pt x="579815" y="70210"/>
                  </a:lnTo>
                  <a:lnTo>
                    <a:pt x="572791" y="67825"/>
                  </a:lnTo>
                  <a:lnTo>
                    <a:pt x="417815" y="5444"/>
                  </a:lnTo>
                  <a:lnTo>
                    <a:pt x="413464" y="417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321595" y="4448926"/>
              <a:ext cx="169465" cy="169445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10122154" y="3502914"/>
            <a:ext cx="168910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00" spc="-50" dirty="0">
                <a:solidFill>
                  <a:srgbClr val="FFFFFF"/>
                </a:solidFill>
                <a:latin typeface="Corbel"/>
                <a:cs typeface="Corbel"/>
              </a:rPr>
              <a:t>&gt;</a:t>
            </a:r>
            <a:endParaRPr sz="2200">
              <a:latin typeface="Corbel"/>
              <a:cs typeface="Corbe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810564" y="2589403"/>
            <a:ext cx="96393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BIENE</a:t>
            </a:r>
            <a:endParaRPr sz="2400" dirty="0">
              <a:solidFill>
                <a:schemeClr val="bg1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509883" y="2589403"/>
            <a:ext cx="1159613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STRAßE</a:t>
            </a:r>
            <a:endParaRPr sz="2400" dirty="0">
              <a:solidFill>
                <a:schemeClr val="bg1"/>
              </a:solidFill>
              <a:latin typeface="Rubik" pitchFamily="2" charset="-79"/>
              <a:cs typeface="Rubik" pitchFamily="2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82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57118" y="804839"/>
            <a:ext cx="501650" cy="56978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95"/>
              </a:lnSpc>
            </a:pPr>
            <a:r>
              <a:rPr sz="1600" dirty="0">
                <a:latin typeface="Corbel"/>
                <a:cs typeface="Corbel"/>
              </a:rPr>
              <a:t>Kirby,</a:t>
            </a:r>
            <a:r>
              <a:rPr sz="1600" spc="-65" dirty="0">
                <a:latin typeface="Corbel"/>
                <a:cs typeface="Corbel"/>
              </a:rPr>
              <a:t> </a:t>
            </a:r>
            <a:r>
              <a:rPr sz="1600" dirty="0">
                <a:latin typeface="Corbel"/>
                <a:cs typeface="Corbel"/>
              </a:rPr>
              <a:t>Loll</a:t>
            </a:r>
            <a:r>
              <a:rPr sz="1600" spc="-25" dirty="0">
                <a:latin typeface="Corbel"/>
                <a:cs typeface="Corbel"/>
              </a:rPr>
              <a:t> (2020):</a:t>
            </a:r>
            <a:r>
              <a:rPr sz="1600" spc="-55" dirty="0">
                <a:latin typeface="Corbel"/>
                <a:cs typeface="Corbel"/>
              </a:rPr>
              <a:t> </a:t>
            </a:r>
            <a:r>
              <a:rPr sz="1600" dirty="0">
                <a:latin typeface="Corbel"/>
                <a:cs typeface="Corbel"/>
              </a:rPr>
              <a:t>Groß</a:t>
            </a:r>
            <a:r>
              <a:rPr sz="1600" spc="-35" dirty="0">
                <a:latin typeface="Corbel"/>
                <a:cs typeface="Corbel"/>
              </a:rPr>
              <a:t> </a:t>
            </a:r>
            <a:r>
              <a:rPr sz="1600" dirty="0">
                <a:latin typeface="Corbel"/>
                <a:cs typeface="Corbel"/>
              </a:rPr>
              <a:t>genug,</a:t>
            </a:r>
            <a:r>
              <a:rPr sz="1600" spc="-30" dirty="0">
                <a:latin typeface="Corbel"/>
                <a:cs typeface="Corbel"/>
              </a:rPr>
              <a:t> </a:t>
            </a:r>
            <a:r>
              <a:rPr sz="1600" dirty="0">
                <a:latin typeface="Corbel"/>
                <a:cs typeface="Corbel"/>
              </a:rPr>
              <a:t>die</a:t>
            </a:r>
            <a:r>
              <a:rPr sz="1600" spc="-80" dirty="0">
                <a:latin typeface="Corbel"/>
                <a:cs typeface="Corbel"/>
              </a:rPr>
              <a:t> </a:t>
            </a:r>
            <a:r>
              <a:rPr sz="1600" spc="-10" dirty="0">
                <a:latin typeface="Corbel"/>
                <a:cs typeface="Corbel"/>
              </a:rPr>
              <a:t>Welt</a:t>
            </a:r>
            <a:r>
              <a:rPr sz="1600" spc="-25" dirty="0">
                <a:latin typeface="Corbel"/>
                <a:cs typeface="Corbel"/>
              </a:rPr>
              <a:t> </a:t>
            </a:r>
            <a:r>
              <a:rPr sz="1600" dirty="0">
                <a:latin typeface="Corbel"/>
                <a:cs typeface="Corbel"/>
              </a:rPr>
              <a:t>zu</a:t>
            </a:r>
            <a:r>
              <a:rPr sz="1600" spc="-40" dirty="0">
                <a:latin typeface="Corbel"/>
                <a:cs typeface="Corbel"/>
              </a:rPr>
              <a:t> </a:t>
            </a:r>
            <a:r>
              <a:rPr sz="1600" dirty="0">
                <a:latin typeface="Corbel"/>
                <a:cs typeface="Corbel"/>
              </a:rPr>
              <a:t>retten.</a:t>
            </a:r>
            <a:r>
              <a:rPr sz="1600" spc="-20" dirty="0">
                <a:latin typeface="Corbel"/>
                <a:cs typeface="Corbel"/>
              </a:rPr>
              <a:t> </a:t>
            </a:r>
            <a:r>
              <a:rPr sz="1600" dirty="0">
                <a:latin typeface="Corbel"/>
                <a:cs typeface="Corbel"/>
              </a:rPr>
              <a:t>Berlin:</a:t>
            </a:r>
            <a:r>
              <a:rPr sz="1600" spc="-50" dirty="0">
                <a:latin typeface="Corbel"/>
                <a:cs typeface="Corbel"/>
              </a:rPr>
              <a:t> </a:t>
            </a:r>
            <a:r>
              <a:rPr sz="1600" spc="-10" dirty="0">
                <a:latin typeface="Corbel"/>
                <a:cs typeface="Corbel"/>
              </a:rPr>
              <a:t>Suhrkamp,</a:t>
            </a:r>
            <a:endParaRPr sz="1600" dirty="0">
              <a:latin typeface="Corbel"/>
              <a:cs typeface="Corbel"/>
            </a:endParaRPr>
          </a:p>
          <a:p>
            <a:pPr marL="12700">
              <a:lnSpc>
                <a:spcPts val="2150"/>
              </a:lnSpc>
            </a:pPr>
            <a:r>
              <a:rPr sz="1600" spc="-35" dirty="0">
                <a:latin typeface="Corbel"/>
                <a:cs typeface="Corbel"/>
              </a:rPr>
              <a:t>20-</a:t>
            </a:r>
            <a:r>
              <a:rPr sz="1600" dirty="0">
                <a:latin typeface="Corbel"/>
                <a:cs typeface="Corbel"/>
              </a:rPr>
              <a:t>21.</a:t>
            </a:r>
            <a:r>
              <a:rPr sz="1600" spc="-85" dirty="0">
                <a:latin typeface="Corbel"/>
                <a:cs typeface="Corbel"/>
              </a:rPr>
              <a:t> </a:t>
            </a:r>
            <a:r>
              <a:rPr sz="1600" dirty="0">
                <a:latin typeface="Corbel"/>
                <a:cs typeface="Corbel"/>
              </a:rPr>
              <a:t>Abdruck</a:t>
            </a:r>
            <a:r>
              <a:rPr sz="1600" spc="-5" dirty="0">
                <a:latin typeface="Corbel"/>
                <a:cs typeface="Corbel"/>
              </a:rPr>
              <a:t> </a:t>
            </a:r>
            <a:r>
              <a:rPr sz="1600" dirty="0">
                <a:latin typeface="Corbel"/>
                <a:cs typeface="Corbel"/>
              </a:rPr>
              <a:t>mit</a:t>
            </a:r>
            <a:r>
              <a:rPr sz="1600" spc="-10" dirty="0">
                <a:latin typeface="Corbel"/>
                <a:cs typeface="Corbel"/>
              </a:rPr>
              <a:t> freundlicher</a:t>
            </a:r>
            <a:r>
              <a:rPr sz="1600" spc="-35" dirty="0">
                <a:latin typeface="Corbel"/>
                <a:cs typeface="Corbel"/>
              </a:rPr>
              <a:t> </a:t>
            </a:r>
            <a:r>
              <a:rPr sz="1600" dirty="0">
                <a:latin typeface="Corbel"/>
                <a:cs typeface="Corbel"/>
              </a:rPr>
              <a:t>Genehmgigung</a:t>
            </a:r>
            <a:r>
              <a:rPr sz="1600" spc="30" dirty="0">
                <a:latin typeface="Corbel"/>
                <a:cs typeface="Corbel"/>
              </a:rPr>
              <a:t> </a:t>
            </a:r>
            <a:r>
              <a:rPr sz="1600" spc="-20" dirty="0">
                <a:latin typeface="Corbel"/>
                <a:cs typeface="Corbel"/>
              </a:rPr>
              <a:t>des</a:t>
            </a:r>
            <a:r>
              <a:rPr sz="1600" spc="-90" dirty="0">
                <a:latin typeface="Corbel"/>
                <a:cs typeface="Corbel"/>
              </a:rPr>
              <a:t> </a:t>
            </a:r>
            <a:r>
              <a:rPr sz="1600" spc="-10" dirty="0">
                <a:latin typeface="Corbel"/>
                <a:cs typeface="Corbel"/>
              </a:rPr>
              <a:t>Verlage</a:t>
            </a:r>
            <a:r>
              <a:rPr sz="1800" spc="-10" dirty="0">
                <a:latin typeface="Corbel"/>
                <a:cs typeface="Corbel"/>
              </a:rPr>
              <a:t>s.</a:t>
            </a:r>
            <a:endParaRPr sz="1800" dirty="0">
              <a:latin typeface="Corbel"/>
              <a:cs typeface="Corbel"/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24CC6D07-3EA0-AFBC-11D0-ED7EC5BE2FAD}"/>
              </a:ext>
            </a:extLst>
          </p:cNvPr>
          <p:cNvSpPr/>
          <p:nvPr/>
        </p:nvSpPr>
        <p:spPr>
          <a:xfrm>
            <a:off x="0" y="0"/>
            <a:ext cx="12192000" cy="249382"/>
          </a:xfrm>
          <a:prstGeom prst="rect">
            <a:avLst/>
          </a:prstGeom>
          <a:solidFill>
            <a:srgbClr val="19826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70109E6A-F33A-B0E7-2B49-B04A1F196CA7}"/>
              </a:ext>
            </a:extLst>
          </p:cNvPr>
          <p:cNvSpPr/>
          <p:nvPr/>
        </p:nvSpPr>
        <p:spPr>
          <a:xfrm>
            <a:off x="0" y="6629400"/>
            <a:ext cx="12192000" cy="249382"/>
          </a:xfrm>
          <a:prstGeom prst="rect">
            <a:avLst/>
          </a:prstGeom>
          <a:solidFill>
            <a:srgbClr val="19826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4247A53-40E8-DA69-5192-C847C39F0A03}"/>
              </a:ext>
            </a:extLst>
          </p:cNvPr>
          <p:cNvSpPr/>
          <p:nvPr/>
        </p:nvSpPr>
        <p:spPr>
          <a:xfrm rot="5400000">
            <a:off x="-3314700" y="3314700"/>
            <a:ext cx="6858000" cy="228600"/>
          </a:xfrm>
          <a:prstGeom prst="rect">
            <a:avLst/>
          </a:prstGeom>
          <a:solidFill>
            <a:srgbClr val="19826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2DC4BB81-6423-7530-D13D-BEAC50A82515}"/>
              </a:ext>
            </a:extLst>
          </p:cNvPr>
          <p:cNvSpPr/>
          <p:nvPr/>
        </p:nvSpPr>
        <p:spPr>
          <a:xfrm rot="5400000">
            <a:off x="8826500" y="3342409"/>
            <a:ext cx="6497782" cy="228600"/>
          </a:xfrm>
          <a:prstGeom prst="rect">
            <a:avLst/>
          </a:prstGeom>
          <a:solidFill>
            <a:srgbClr val="19826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982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33680" y="238442"/>
            <a:ext cx="11724640" cy="6380988"/>
            <a:chOff x="228600" y="243840"/>
            <a:chExt cx="11724640" cy="6380988"/>
          </a:xfrm>
          <a:solidFill>
            <a:srgbClr val="198268"/>
          </a:solidFill>
        </p:grpSpPr>
        <p:sp>
          <p:nvSpPr>
            <p:cNvPr id="3" name="object 3"/>
            <p:cNvSpPr/>
            <p:nvPr/>
          </p:nvSpPr>
          <p:spPr>
            <a:xfrm>
              <a:off x="231139" y="243840"/>
              <a:ext cx="11722100" cy="6377940"/>
            </a:xfrm>
            <a:custGeom>
              <a:avLst/>
              <a:gdLst/>
              <a:ahLst/>
              <a:cxnLst/>
              <a:rect l="l" t="t" r="r" b="b"/>
              <a:pathLst>
                <a:path w="11722100" h="6377940">
                  <a:moveTo>
                    <a:pt x="0" y="6377939"/>
                  </a:moveTo>
                  <a:lnTo>
                    <a:pt x="11722100" y="6377939"/>
                  </a:lnTo>
                  <a:lnTo>
                    <a:pt x="11722100" y="0"/>
                  </a:lnTo>
                  <a:lnTo>
                    <a:pt x="0" y="0"/>
                  </a:lnTo>
                  <a:lnTo>
                    <a:pt x="0" y="6377939"/>
                  </a:lnTo>
                  <a:close/>
                </a:path>
              </a:pathLst>
            </a:custGeom>
            <a:grpFill/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636008" y="246888"/>
              <a:ext cx="7315200" cy="6377940"/>
            </a:xfrm>
            <a:custGeom>
              <a:avLst/>
              <a:gdLst/>
              <a:ahLst/>
              <a:cxnLst/>
              <a:rect l="l" t="t" r="r" b="b"/>
              <a:pathLst>
                <a:path w="7315200" h="6377940">
                  <a:moveTo>
                    <a:pt x="7314692" y="0"/>
                  </a:moveTo>
                  <a:lnTo>
                    <a:pt x="0" y="0"/>
                  </a:lnTo>
                  <a:lnTo>
                    <a:pt x="0" y="6377939"/>
                  </a:lnTo>
                  <a:lnTo>
                    <a:pt x="7314692" y="6377939"/>
                  </a:lnTo>
                  <a:lnTo>
                    <a:pt x="7314692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636008" y="246888"/>
              <a:ext cx="7315200" cy="6377940"/>
            </a:xfrm>
            <a:custGeom>
              <a:avLst/>
              <a:gdLst/>
              <a:ahLst/>
              <a:cxnLst/>
              <a:rect l="l" t="t" r="r" b="b"/>
              <a:pathLst>
                <a:path w="7315200" h="6377940">
                  <a:moveTo>
                    <a:pt x="0" y="6377939"/>
                  </a:moveTo>
                  <a:lnTo>
                    <a:pt x="7314692" y="6377939"/>
                  </a:lnTo>
                  <a:lnTo>
                    <a:pt x="7314692" y="0"/>
                  </a:lnTo>
                  <a:lnTo>
                    <a:pt x="0" y="0"/>
                  </a:lnTo>
                  <a:lnTo>
                    <a:pt x="0" y="6377939"/>
                  </a:lnTo>
                  <a:close/>
                </a:path>
              </a:pathLst>
            </a:custGeom>
            <a:grpFill/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633846" y="4005961"/>
              <a:ext cx="5319395" cy="0"/>
            </a:xfrm>
            <a:custGeom>
              <a:avLst/>
              <a:gdLst/>
              <a:ahLst/>
              <a:cxnLst/>
              <a:rect l="l" t="t" r="r" b="b"/>
              <a:pathLst>
                <a:path w="5319395">
                  <a:moveTo>
                    <a:pt x="0" y="0"/>
                  </a:moveTo>
                  <a:lnTo>
                    <a:pt x="5319013" y="0"/>
                  </a:lnTo>
                </a:path>
              </a:pathLst>
            </a:custGeom>
            <a:grpFill/>
            <a:ln w="99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28600" y="246888"/>
              <a:ext cx="11724640" cy="6377940"/>
            </a:xfrm>
            <a:custGeom>
              <a:avLst/>
              <a:gdLst/>
              <a:ahLst/>
              <a:cxnLst/>
              <a:rect l="l" t="t" r="r" b="b"/>
              <a:pathLst>
                <a:path w="11724640" h="6377940">
                  <a:moveTo>
                    <a:pt x="0" y="6377939"/>
                  </a:moveTo>
                  <a:lnTo>
                    <a:pt x="11724640" y="6377939"/>
                  </a:lnTo>
                  <a:lnTo>
                    <a:pt x="11724640" y="0"/>
                  </a:lnTo>
                  <a:lnTo>
                    <a:pt x="0" y="0"/>
                  </a:lnTo>
                  <a:lnTo>
                    <a:pt x="0" y="6377939"/>
                  </a:lnTo>
                  <a:close/>
                </a:path>
              </a:pathLst>
            </a:custGeom>
            <a:grpFill/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21611" y="483400"/>
              <a:ext cx="3298827" cy="5898820"/>
            </a:xfrm>
            <a:prstGeom prst="rect">
              <a:avLst/>
            </a:prstGeom>
            <a:grpFill/>
          </p:spPr>
        </p:pic>
      </p:grpSp>
      <p:sp>
        <p:nvSpPr>
          <p:cNvPr id="9" name="object 9"/>
          <p:cNvSpPr txBox="1"/>
          <p:nvPr/>
        </p:nvSpPr>
        <p:spPr>
          <a:xfrm>
            <a:off x="6666738" y="3039236"/>
            <a:ext cx="3368040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Bienen</a:t>
            </a:r>
            <a:r>
              <a:rPr sz="3600" spc="-8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6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in</a:t>
            </a:r>
            <a:r>
              <a:rPr sz="3600" spc="-6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6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Gefahr</a:t>
            </a:r>
            <a:r>
              <a:rPr sz="3600" spc="-45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600" spc="-5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-</a:t>
            </a:r>
            <a:endParaRPr sz="3600" dirty="0">
              <a:latin typeface="Rubik" pitchFamily="2" charset="-79"/>
              <a:cs typeface="Rubik" pitchFamily="2" charset="-79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ubTitle" idx="4"/>
          </p:nvPr>
        </p:nvSpPr>
        <p:spPr>
          <a:xfrm>
            <a:off x="5947028" y="4136897"/>
            <a:ext cx="4805045" cy="16748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 algn="ctr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Wie</a:t>
            </a:r>
            <a:r>
              <a:rPr sz="3600" spc="-5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6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und</a:t>
            </a:r>
            <a:r>
              <a:rPr sz="3600" spc="-55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6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warum</a:t>
            </a:r>
            <a:r>
              <a:rPr sz="3600" spc="-65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6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setzt</a:t>
            </a:r>
            <a:r>
              <a:rPr sz="3600" spc="-4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600" spc="-2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sich </a:t>
            </a:r>
            <a:r>
              <a:rPr sz="36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Eunita</a:t>
            </a:r>
            <a:r>
              <a:rPr sz="3600" spc="-4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6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für</a:t>
            </a:r>
            <a:r>
              <a:rPr sz="3600" spc="-35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60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Bienen</a:t>
            </a:r>
            <a:r>
              <a:rPr sz="3600" spc="-35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600" spc="-20" dirty="0">
                <a:solidFill>
                  <a:srgbClr val="FFFFFF"/>
                </a:solidFill>
                <a:latin typeface="Rubik" pitchFamily="2" charset="-79"/>
                <a:cs typeface="Rubik" pitchFamily="2" charset="-79"/>
              </a:rPr>
              <a:t>ein?</a:t>
            </a:r>
            <a:endParaRPr sz="3600" dirty="0">
              <a:latin typeface="Rubik" pitchFamily="2" charset="-79"/>
              <a:cs typeface="Rubik" pitchFamily="2" charset="-79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982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1140" y="243840"/>
            <a:ext cx="11724640" cy="6377940"/>
          </a:xfrm>
          <a:custGeom>
            <a:avLst/>
            <a:gdLst/>
            <a:ahLst/>
            <a:cxnLst/>
            <a:rect l="l" t="t" r="r" b="b"/>
            <a:pathLst>
              <a:path w="11724640" h="6377940">
                <a:moveTo>
                  <a:pt x="11724640" y="0"/>
                </a:moveTo>
                <a:lnTo>
                  <a:pt x="0" y="0"/>
                </a:lnTo>
                <a:lnTo>
                  <a:pt x="0" y="6377939"/>
                </a:lnTo>
                <a:lnTo>
                  <a:pt x="11724640" y="6377939"/>
                </a:lnTo>
                <a:lnTo>
                  <a:pt x="1172464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2044" y="613918"/>
            <a:ext cx="313563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b="1" spc="-10" dirty="0">
                <a:solidFill>
                  <a:srgbClr val="000000"/>
                </a:solidFill>
                <a:latin typeface="Calibri"/>
                <a:cs typeface="Calibri"/>
              </a:rPr>
              <a:t>Partnerarbeit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267713" y="1420903"/>
            <a:ext cx="7885430" cy="1905458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75"/>
              </a:spcBef>
            </a:pPr>
            <a:r>
              <a:rPr sz="2400" b="1" dirty="0">
                <a:latin typeface="Rubik" pitchFamily="2" charset="-79"/>
                <a:cs typeface="Rubik" pitchFamily="2" charset="-79"/>
              </a:rPr>
              <a:t>1)</a:t>
            </a:r>
            <a:r>
              <a:rPr sz="2400" b="1" spc="-65" dirty="0">
                <a:latin typeface="Rubik" pitchFamily="2" charset="-79"/>
                <a:cs typeface="Rubik" pitchFamily="2" charset="-79"/>
              </a:rPr>
              <a:t> </a:t>
            </a:r>
            <a:r>
              <a:rPr sz="2400" b="1" dirty="0">
                <a:latin typeface="Rubik" pitchFamily="2" charset="-79"/>
                <a:cs typeface="Rubik" pitchFamily="2" charset="-79"/>
              </a:rPr>
              <a:t>Markiert</a:t>
            </a:r>
            <a:r>
              <a:rPr sz="2400" b="1" spc="-25" dirty="0">
                <a:latin typeface="Rubik" pitchFamily="2" charset="-79"/>
                <a:cs typeface="Rubik" pitchFamily="2" charset="-79"/>
              </a:rPr>
              <a:t> </a:t>
            </a:r>
            <a:r>
              <a:rPr sz="2400" b="1" spc="-55" dirty="0">
                <a:latin typeface="Rubik" pitchFamily="2" charset="-79"/>
                <a:cs typeface="Rubik" pitchFamily="2" charset="-79"/>
              </a:rPr>
              <a:t>Texte</a:t>
            </a:r>
            <a:r>
              <a:rPr sz="2400" b="1" spc="-35" dirty="0">
                <a:latin typeface="Rubik" pitchFamily="2" charset="-79"/>
                <a:cs typeface="Rubik" pitchFamily="2" charset="-79"/>
              </a:rPr>
              <a:t> </a:t>
            </a:r>
            <a:r>
              <a:rPr sz="2400" b="1" dirty="0">
                <a:latin typeface="Rubik" pitchFamily="2" charset="-79"/>
                <a:cs typeface="Rubik" pitchFamily="2" charset="-79"/>
              </a:rPr>
              <a:t>und</a:t>
            </a:r>
            <a:r>
              <a:rPr sz="2400" b="1" spc="-55" dirty="0">
                <a:latin typeface="Rubik" pitchFamily="2" charset="-79"/>
                <a:cs typeface="Rubik" pitchFamily="2" charset="-79"/>
              </a:rPr>
              <a:t> </a:t>
            </a:r>
            <a:r>
              <a:rPr sz="2400" b="1" spc="-10" dirty="0">
                <a:latin typeface="Rubik" pitchFamily="2" charset="-79"/>
                <a:cs typeface="Rubik" pitchFamily="2" charset="-79"/>
              </a:rPr>
              <a:t>Zeichnungen,</a:t>
            </a:r>
            <a:r>
              <a:rPr sz="2400" b="1" spc="-75" dirty="0">
                <a:latin typeface="Rubik" pitchFamily="2" charset="-79"/>
                <a:cs typeface="Rubik" pitchFamily="2" charset="-79"/>
              </a:rPr>
              <a:t> </a:t>
            </a:r>
            <a:r>
              <a:rPr sz="2400" b="1" spc="-25" dirty="0">
                <a:latin typeface="Rubik" pitchFamily="2" charset="-79"/>
                <a:cs typeface="Rubik" pitchFamily="2" charset="-79"/>
              </a:rPr>
              <a:t>die</a:t>
            </a:r>
            <a:endParaRPr sz="2400" dirty="0">
              <a:latin typeface="Rubik" pitchFamily="2" charset="-79"/>
              <a:cs typeface="Rubik" pitchFamily="2" charset="-79"/>
            </a:endParaRPr>
          </a:p>
          <a:p>
            <a:pPr marL="12700" marR="5080">
              <a:lnSpc>
                <a:spcPct val="130000"/>
              </a:lnSpc>
              <a:spcBef>
                <a:spcPts val="5"/>
              </a:spcBef>
            </a:pPr>
            <a:r>
              <a:rPr lang="de-DE" sz="2400" dirty="0">
                <a:solidFill>
                  <a:srgbClr val="FD9E00"/>
                </a:solidFill>
                <a:latin typeface="Rubik" pitchFamily="2" charset="-79"/>
                <a:cs typeface="Rubik" pitchFamily="2" charset="-79"/>
              </a:rPr>
              <a:t>a) </a:t>
            </a:r>
            <a:r>
              <a:rPr sz="2400" dirty="0">
                <a:solidFill>
                  <a:srgbClr val="FD9E00"/>
                </a:solidFill>
                <a:latin typeface="Rubik" pitchFamily="2" charset="-79"/>
                <a:cs typeface="Rubik" pitchFamily="2" charset="-79"/>
              </a:rPr>
              <a:t>das</a:t>
            </a:r>
            <a:r>
              <a:rPr sz="2400" spc="-55" dirty="0">
                <a:solidFill>
                  <a:srgbClr val="FD9E0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spc="-10" dirty="0">
                <a:solidFill>
                  <a:srgbClr val="FD9E00"/>
                </a:solidFill>
                <a:latin typeface="Rubik" pitchFamily="2" charset="-79"/>
                <a:cs typeface="Rubik" pitchFamily="2" charset="-79"/>
              </a:rPr>
              <a:t>Problem</a:t>
            </a:r>
            <a:r>
              <a:rPr sz="2400" spc="-50" dirty="0">
                <a:solidFill>
                  <a:srgbClr val="FD9E0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rgbClr val="FD9E00"/>
                </a:solidFill>
                <a:latin typeface="Rubik" pitchFamily="2" charset="-79"/>
                <a:cs typeface="Rubik" pitchFamily="2" charset="-79"/>
              </a:rPr>
              <a:t>für</a:t>
            </a:r>
            <a:r>
              <a:rPr sz="2400" spc="-45" dirty="0">
                <a:solidFill>
                  <a:srgbClr val="FD9E0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rgbClr val="FD9E00"/>
                </a:solidFill>
                <a:latin typeface="Rubik" pitchFamily="2" charset="-79"/>
                <a:cs typeface="Rubik" pitchFamily="2" charset="-79"/>
              </a:rPr>
              <a:t>Tiere</a:t>
            </a:r>
            <a:r>
              <a:rPr sz="2400" spc="-65" dirty="0">
                <a:solidFill>
                  <a:srgbClr val="FD9E0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rgbClr val="FD9E00"/>
                </a:solidFill>
                <a:latin typeface="Rubik" pitchFamily="2" charset="-79"/>
                <a:cs typeface="Rubik" pitchFamily="2" charset="-79"/>
              </a:rPr>
              <a:t>und</a:t>
            </a:r>
            <a:r>
              <a:rPr sz="2400" spc="-60" dirty="0">
                <a:solidFill>
                  <a:srgbClr val="FD9E0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rgbClr val="FD9E00"/>
                </a:solidFill>
                <a:latin typeface="Rubik" pitchFamily="2" charset="-79"/>
                <a:cs typeface="Rubik" pitchFamily="2" charset="-79"/>
              </a:rPr>
              <a:t>Pflanzen</a:t>
            </a:r>
            <a:r>
              <a:rPr sz="2400" spc="-55" dirty="0">
                <a:solidFill>
                  <a:srgbClr val="FD9E0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rgbClr val="FD9E00"/>
                </a:solidFill>
                <a:latin typeface="Rubik" pitchFamily="2" charset="-79"/>
                <a:cs typeface="Rubik" pitchFamily="2" charset="-79"/>
              </a:rPr>
              <a:t>beschreiben,</a:t>
            </a:r>
            <a:r>
              <a:rPr sz="2400" spc="-85" dirty="0">
                <a:solidFill>
                  <a:srgbClr val="FD9E0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spc="-10" dirty="0">
                <a:solidFill>
                  <a:srgbClr val="FD9E00"/>
                </a:solidFill>
                <a:latin typeface="Rubik" pitchFamily="2" charset="-79"/>
                <a:cs typeface="Rubik" pitchFamily="2" charset="-79"/>
              </a:rPr>
              <a:t>orange.</a:t>
            </a:r>
            <a:endParaRPr lang="de-DE" sz="2400" spc="-10" dirty="0">
              <a:solidFill>
                <a:srgbClr val="FD9E00"/>
              </a:solidFill>
              <a:latin typeface="Rubik" pitchFamily="2" charset="-79"/>
              <a:cs typeface="Rubik" pitchFamily="2" charset="-79"/>
            </a:endParaRPr>
          </a:p>
          <a:p>
            <a:pPr marL="12700" marR="5080">
              <a:lnSpc>
                <a:spcPct val="130000"/>
              </a:lnSpc>
              <a:spcBef>
                <a:spcPts val="5"/>
              </a:spcBef>
            </a:pPr>
            <a:r>
              <a:rPr lang="de-DE" sz="2400" dirty="0">
                <a:solidFill>
                  <a:srgbClr val="FF0000"/>
                </a:solidFill>
                <a:latin typeface="Rubik" pitchFamily="2" charset="-79"/>
                <a:cs typeface="Rubik" pitchFamily="2" charset="-79"/>
              </a:rPr>
              <a:t>b) </a:t>
            </a:r>
            <a:r>
              <a:rPr sz="2400" dirty="0">
                <a:solidFill>
                  <a:srgbClr val="FF0000"/>
                </a:solidFill>
                <a:latin typeface="Rubik" pitchFamily="2" charset="-79"/>
                <a:cs typeface="Rubik" pitchFamily="2" charset="-79"/>
              </a:rPr>
              <a:t>das</a:t>
            </a:r>
            <a:r>
              <a:rPr sz="2400" spc="-50" dirty="0">
                <a:solidFill>
                  <a:srgbClr val="FF000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spc="-10" dirty="0">
                <a:solidFill>
                  <a:srgbClr val="FF0000"/>
                </a:solidFill>
                <a:latin typeface="Rubik" pitchFamily="2" charset="-79"/>
                <a:cs typeface="Rubik" pitchFamily="2" charset="-79"/>
              </a:rPr>
              <a:t>Problem</a:t>
            </a:r>
            <a:r>
              <a:rPr sz="2400" spc="-40" dirty="0">
                <a:solidFill>
                  <a:srgbClr val="FF000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rgbClr val="FF0000"/>
                </a:solidFill>
                <a:latin typeface="Rubik" pitchFamily="2" charset="-79"/>
                <a:cs typeface="Rubik" pitchFamily="2" charset="-79"/>
              </a:rPr>
              <a:t>für</a:t>
            </a:r>
            <a:r>
              <a:rPr sz="2400" spc="-35" dirty="0">
                <a:solidFill>
                  <a:srgbClr val="FF000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rgbClr val="FF0000"/>
                </a:solidFill>
                <a:latin typeface="Rubik" pitchFamily="2" charset="-79"/>
                <a:cs typeface="Rubik" pitchFamily="2" charset="-79"/>
              </a:rPr>
              <a:t>den</a:t>
            </a:r>
            <a:r>
              <a:rPr sz="2400" spc="-50" dirty="0">
                <a:solidFill>
                  <a:srgbClr val="FF000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rgbClr val="FF0000"/>
                </a:solidFill>
                <a:latin typeface="Rubik" pitchFamily="2" charset="-79"/>
                <a:cs typeface="Rubik" pitchFamily="2" charset="-79"/>
              </a:rPr>
              <a:t>Menschen</a:t>
            </a:r>
            <a:r>
              <a:rPr sz="2400" spc="-65" dirty="0">
                <a:solidFill>
                  <a:srgbClr val="FF000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rgbClr val="FF0000"/>
                </a:solidFill>
                <a:latin typeface="Rubik" pitchFamily="2" charset="-79"/>
                <a:cs typeface="Rubik" pitchFamily="2" charset="-79"/>
              </a:rPr>
              <a:t>beschreiben,</a:t>
            </a:r>
            <a:r>
              <a:rPr sz="2400" spc="-60" dirty="0">
                <a:solidFill>
                  <a:srgbClr val="FF000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spc="-20" dirty="0">
                <a:solidFill>
                  <a:srgbClr val="FF0000"/>
                </a:solidFill>
                <a:latin typeface="Rubik" pitchFamily="2" charset="-79"/>
                <a:cs typeface="Rubik" pitchFamily="2" charset="-79"/>
              </a:rPr>
              <a:t>rot.</a:t>
            </a:r>
            <a:endParaRPr sz="2400" dirty="0">
              <a:latin typeface="Rubik" pitchFamily="2" charset="-79"/>
              <a:cs typeface="Rubik" pitchFamily="2" charset="-79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67713" y="3307460"/>
            <a:ext cx="8140065" cy="2980055"/>
          </a:xfrm>
          <a:prstGeom prst="rect">
            <a:avLst/>
          </a:prstGeom>
        </p:spPr>
        <p:txBody>
          <a:bodyPr vert="horz" wrap="square" lIns="0" tIns="135890" rIns="0" bIns="0" rtlCol="0">
            <a:spAutoFit/>
          </a:bodyPr>
          <a:lstStyle/>
          <a:p>
            <a:pPr marL="368935" indent="-356235">
              <a:lnSpc>
                <a:spcPct val="100000"/>
              </a:lnSpc>
              <a:spcBef>
                <a:spcPts val="1070"/>
              </a:spcBef>
              <a:buAutoNum type="arabicParenR" startAt="2"/>
              <a:tabLst>
                <a:tab pos="368935" algn="l"/>
              </a:tabLst>
            </a:pPr>
            <a:r>
              <a:rPr lang="de-DE" sz="2400" b="1" dirty="0">
                <a:latin typeface="Rubik" pitchFamily="2" charset="-79"/>
                <a:cs typeface="Rubik" pitchFamily="2" charset="-79"/>
              </a:rPr>
              <a:t> </a:t>
            </a:r>
            <a:r>
              <a:rPr sz="2400" b="1" dirty="0" err="1">
                <a:latin typeface="Rubik" pitchFamily="2" charset="-79"/>
                <a:cs typeface="Rubik" pitchFamily="2" charset="-79"/>
              </a:rPr>
              <a:t>Erinnert</a:t>
            </a:r>
            <a:r>
              <a:rPr sz="2400" b="1" spc="-45" dirty="0">
                <a:latin typeface="Rubik" pitchFamily="2" charset="-79"/>
                <a:cs typeface="Rubik" pitchFamily="2" charset="-79"/>
              </a:rPr>
              <a:t> </a:t>
            </a:r>
            <a:r>
              <a:rPr sz="2400" b="1" dirty="0">
                <a:latin typeface="Rubik" pitchFamily="2" charset="-79"/>
                <a:cs typeface="Rubik" pitchFamily="2" charset="-79"/>
              </a:rPr>
              <a:t>euch</a:t>
            </a:r>
            <a:r>
              <a:rPr sz="2400" b="1" spc="-55" dirty="0">
                <a:latin typeface="Rubik" pitchFamily="2" charset="-79"/>
                <a:cs typeface="Rubik" pitchFamily="2" charset="-79"/>
              </a:rPr>
              <a:t> </a:t>
            </a:r>
            <a:r>
              <a:rPr sz="2400" b="1" dirty="0">
                <a:latin typeface="Rubik" pitchFamily="2" charset="-79"/>
                <a:cs typeface="Rubik" pitchFamily="2" charset="-79"/>
              </a:rPr>
              <a:t>an</a:t>
            </a:r>
            <a:r>
              <a:rPr sz="2400" b="1" spc="-50" dirty="0">
                <a:latin typeface="Rubik" pitchFamily="2" charset="-79"/>
                <a:cs typeface="Rubik" pitchFamily="2" charset="-79"/>
              </a:rPr>
              <a:t> </a:t>
            </a:r>
            <a:r>
              <a:rPr sz="2400" b="1" dirty="0">
                <a:latin typeface="Rubik" pitchFamily="2" charset="-79"/>
                <a:cs typeface="Rubik" pitchFamily="2" charset="-79"/>
              </a:rPr>
              <a:t>das</a:t>
            </a:r>
            <a:r>
              <a:rPr sz="2400" b="1" spc="-50" dirty="0">
                <a:latin typeface="Rubik" pitchFamily="2" charset="-79"/>
                <a:cs typeface="Rubik" pitchFamily="2" charset="-79"/>
              </a:rPr>
              <a:t> </a:t>
            </a:r>
            <a:r>
              <a:rPr sz="2400" b="1" spc="-10" dirty="0">
                <a:latin typeface="Rubik" pitchFamily="2" charset="-79"/>
                <a:cs typeface="Rubik" pitchFamily="2" charset="-79"/>
              </a:rPr>
              <a:t>Video.</a:t>
            </a:r>
            <a:endParaRPr sz="2400" dirty="0">
              <a:latin typeface="Rubik" pitchFamily="2" charset="-79"/>
              <a:cs typeface="Rubik" pitchFamily="2" charset="-79"/>
            </a:endParaRPr>
          </a:p>
          <a:p>
            <a:pPr marL="12700" marR="5080">
              <a:lnSpc>
                <a:spcPts val="4210"/>
              </a:lnSpc>
              <a:spcBef>
                <a:spcPts val="305"/>
              </a:spcBef>
            </a:pPr>
            <a:r>
              <a:rPr sz="2400" dirty="0">
                <a:latin typeface="Rubik" pitchFamily="2" charset="-79"/>
                <a:cs typeface="Rubik" pitchFamily="2" charset="-79"/>
              </a:rPr>
              <a:t>Welche</a:t>
            </a:r>
            <a:r>
              <a:rPr sz="2400" spc="-60" dirty="0"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latin typeface="Rubik" pitchFamily="2" charset="-79"/>
                <a:cs typeface="Rubik" pitchFamily="2" charset="-79"/>
              </a:rPr>
              <a:t>Dinge</a:t>
            </a:r>
            <a:r>
              <a:rPr sz="2400" spc="-25" dirty="0"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latin typeface="Rubik" pitchFamily="2" charset="-79"/>
                <a:cs typeface="Rubik" pitchFamily="2" charset="-79"/>
              </a:rPr>
              <a:t>gibt</a:t>
            </a:r>
            <a:r>
              <a:rPr sz="2400" spc="-40" dirty="0"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latin typeface="Rubik" pitchFamily="2" charset="-79"/>
                <a:cs typeface="Rubik" pitchFamily="2" charset="-79"/>
              </a:rPr>
              <a:t>es</a:t>
            </a:r>
            <a:r>
              <a:rPr sz="2400" spc="-50" dirty="0"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latin typeface="Rubik" pitchFamily="2" charset="-79"/>
                <a:cs typeface="Rubik" pitchFamily="2" charset="-79"/>
              </a:rPr>
              <a:t>noch,</a:t>
            </a:r>
            <a:r>
              <a:rPr sz="2400" spc="-50" dirty="0"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latin typeface="Rubik" pitchFamily="2" charset="-79"/>
                <a:cs typeface="Rubik" pitchFamily="2" charset="-79"/>
              </a:rPr>
              <a:t>die</a:t>
            </a:r>
            <a:r>
              <a:rPr sz="2400" spc="-45" dirty="0"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latin typeface="Rubik" pitchFamily="2" charset="-79"/>
                <a:cs typeface="Rubik" pitchFamily="2" charset="-79"/>
              </a:rPr>
              <a:t>für</a:t>
            </a:r>
            <a:r>
              <a:rPr sz="2400" spc="-35" dirty="0"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latin typeface="Rubik" pitchFamily="2" charset="-79"/>
                <a:cs typeface="Rubik" pitchFamily="2" charset="-79"/>
              </a:rPr>
              <a:t>Insekten</a:t>
            </a:r>
            <a:r>
              <a:rPr sz="2400" spc="-80" dirty="0"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latin typeface="Rubik" pitchFamily="2" charset="-79"/>
                <a:cs typeface="Rubik" pitchFamily="2" charset="-79"/>
              </a:rPr>
              <a:t>nicht</a:t>
            </a:r>
            <a:r>
              <a:rPr sz="2400" spc="-40" dirty="0"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latin typeface="Rubik" pitchFamily="2" charset="-79"/>
                <a:cs typeface="Rubik" pitchFamily="2" charset="-79"/>
              </a:rPr>
              <a:t>gut</a:t>
            </a:r>
            <a:r>
              <a:rPr sz="2400" spc="-45" dirty="0">
                <a:latin typeface="Rubik" pitchFamily="2" charset="-79"/>
                <a:cs typeface="Rubik" pitchFamily="2" charset="-79"/>
              </a:rPr>
              <a:t> </a:t>
            </a:r>
            <a:r>
              <a:rPr sz="2400" spc="-10" dirty="0">
                <a:latin typeface="Rubik" pitchFamily="2" charset="-79"/>
                <a:cs typeface="Rubik" pitchFamily="2" charset="-79"/>
              </a:rPr>
              <a:t>sind? </a:t>
            </a:r>
            <a:r>
              <a:rPr sz="2400" dirty="0">
                <a:latin typeface="Rubik" pitchFamily="2" charset="-79"/>
                <a:cs typeface="Rubik" pitchFamily="2" charset="-79"/>
              </a:rPr>
              <a:t>Malt</a:t>
            </a:r>
            <a:r>
              <a:rPr sz="2400" spc="-30" dirty="0"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latin typeface="Rubik" pitchFamily="2" charset="-79"/>
                <a:cs typeface="Rubik" pitchFamily="2" charset="-79"/>
              </a:rPr>
              <a:t>sie</a:t>
            </a:r>
            <a:r>
              <a:rPr sz="2400" spc="-25" dirty="0"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latin typeface="Rubik" pitchFamily="2" charset="-79"/>
                <a:cs typeface="Rubik" pitchFamily="2" charset="-79"/>
              </a:rPr>
              <a:t>auf</a:t>
            </a:r>
            <a:r>
              <a:rPr sz="2400" spc="-20" dirty="0"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latin typeface="Rubik" pitchFamily="2" charset="-79"/>
                <a:cs typeface="Rubik" pitchFamily="2" charset="-79"/>
              </a:rPr>
              <a:t>die</a:t>
            </a:r>
            <a:r>
              <a:rPr sz="2400" spc="-30" dirty="0"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latin typeface="Rubik" pitchFamily="2" charset="-79"/>
                <a:cs typeface="Rubik" pitchFamily="2" charset="-79"/>
              </a:rPr>
              <a:t>Rückseite</a:t>
            </a:r>
            <a:r>
              <a:rPr sz="2400" spc="-40" dirty="0"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latin typeface="Rubik" pitchFamily="2" charset="-79"/>
                <a:cs typeface="Rubik" pitchFamily="2" charset="-79"/>
              </a:rPr>
              <a:t>des</a:t>
            </a:r>
            <a:r>
              <a:rPr sz="2400" spc="-25" dirty="0">
                <a:latin typeface="Rubik" pitchFamily="2" charset="-79"/>
                <a:cs typeface="Rubik" pitchFamily="2" charset="-79"/>
              </a:rPr>
              <a:t> </a:t>
            </a:r>
            <a:r>
              <a:rPr sz="2400" spc="-10" dirty="0">
                <a:latin typeface="Rubik" pitchFamily="2" charset="-79"/>
                <a:cs typeface="Rubik" pitchFamily="2" charset="-79"/>
              </a:rPr>
              <a:t>Bildes.</a:t>
            </a:r>
            <a:endParaRPr sz="2400" dirty="0">
              <a:latin typeface="Rubik" pitchFamily="2" charset="-79"/>
              <a:cs typeface="Rubik" pitchFamily="2" charset="-79"/>
            </a:endParaRPr>
          </a:p>
          <a:p>
            <a:pPr marL="368935" indent="-356235">
              <a:lnSpc>
                <a:spcPct val="100000"/>
              </a:lnSpc>
              <a:spcBef>
                <a:spcPts val="2870"/>
              </a:spcBef>
              <a:buAutoNum type="arabicParenR" startAt="3"/>
              <a:tabLst>
                <a:tab pos="368935" algn="l"/>
              </a:tabLst>
            </a:pPr>
            <a:r>
              <a:rPr lang="de-DE" sz="2400" b="1" dirty="0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b="1" dirty="0" err="1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Markiert</a:t>
            </a:r>
            <a:r>
              <a:rPr sz="2400" b="1" spc="-60" dirty="0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b="1" dirty="0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nun</a:t>
            </a:r>
            <a:r>
              <a:rPr sz="2400" b="1" spc="-70" dirty="0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b="1" spc="-55" dirty="0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Texte</a:t>
            </a:r>
            <a:r>
              <a:rPr sz="2400" b="1" spc="-75" dirty="0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b="1" dirty="0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und</a:t>
            </a:r>
            <a:r>
              <a:rPr sz="2400" b="1" spc="-70" dirty="0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b="1" dirty="0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Zeichnungen</a:t>
            </a:r>
            <a:r>
              <a:rPr sz="2400" b="1" spc="-95" dirty="0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b="1" spc="-10" dirty="0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grün,</a:t>
            </a:r>
            <a:endParaRPr sz="2400" dirty="0">
              <a:latin typeface="Rubik" pitchFamily="2" charset="-79"/>
              <a:cs typeface="Rubik" pitchFamily="2" charset="-79"/>
            </a:endParaRPr>
          </a:p>
          <a:p>
            <a:pPr marL="12700">
              <a:lnSpc>
                <a:spcPct val="100000"/>
              </a:lnSpc>
              <a:spcBef>
                <a:spcPts val="975"/>
              </a:spcBef>
            </a:pPr>
            <a:r>
              <a:rPr sz="2400" dirty="0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die</a:t>
            </a:r>
            <a:r>
              <a:rPr sz="2400" spc="-55" dirty="0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zeigen,</a:t>
            </a:r>
            <a:r>
              <a:rPr sz="2400" spc="-55" dirty="0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wie</a:t>
            </a:r>
            <a:r>
              <a:rPr sz="2400" spc="-45" dirty="0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man</a:t>
            </a:r>
            <a:r>
              <a:rPr sz="2400" spc="-50" dirty="0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den</a:t>
            </a:r>
            <a:r>
              <a:rPr sz="2400" spc="-55" dirty="0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Insekten</a:t>
            </a:r>
            <a:r>
              <a:rPr sz="2400" spc="-80" dirty="0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helfen</a:t>
            </a:r>
            <a:r>
              <a:rPr sz="2400" spc="-55" dirty="0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spc="-10" dirty="0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kann</a:t>
            </a:r>
            <a:r>
              <a:rPr sz="2700" spc="-10" dirty="0">
                <a:solidFill>
                  <a:srgbClr val="A6B727"/>
                </a:solidFill>
                <a:latin typeface="Rubik" pitchFamily="2" charset="-79"/>
                <a:cs typeface="Rubik" pitchFamily="2" charset="-79"/>
              </a:rPr>
              <a:t>.</a:t>
            </a:r>
            <a:endParaRPr sz="2700" dirty="0">
              <a:latin typeface="Rubik" pitchFamily="2" charset="-79"/>
              <a:cs typeface="Rubik" pitchFamily="2" charset="-79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9882721" y="2063813"/>
            <a:ext cx="934719" cy="934719"/>
          </a:xfrm>
          <a:custGeom>
            <a:avLst/>
            <a:gdLst/>
            <a:ahLst/>
            <a:cxnLst/>
            <a:rect l="l" t="t" r="r" b="b"/>
            <a:pathLst>
              <a:path w="934720" h="934719">
                <a:moveTo>
                  <a:pt x="137439" y="384835"/>
                </a:moveTo>
                <a:lnTo>
                  <a:pt x="0" y="384835"/>
                </a:lnTo>
                <a:lnTo>
                  <a:pt x="0" y="439813"/>
                </a:lnTo>
                <a:lnTo>
                  <a:pt x="137439" y="439813"/>
                </a:lnTo>
                <a:lnTo>
                  <a:pt x="137439" y="384835"/>
                </a:lnTo>
                <a:close/>
              </a:path>
              <a:path w="934720" h="934719">
                <a:moveTo>
                  <a:pt x="204216" y="166052"/>
                </a:moveTo>
                <a:lnTo>
                  <a:pt x="94411" y="56222"/>
                </a:lnTo>
                <a:lnTo>
                  <a:pt x="55537" y="95097"/>
                </a:lnTo>
                <a:lnTo>
                  <a:pt x="165354" y="204927"/>
                </a:lnTo>
                <a:lnTo>
                  <a:pt x="204216" y="166052"/>
                </a:lnTo>
                <a:close/>
              </a:path>
              <a:path w="934720" h="934719">
                <a:moveTo>
                  <a:pt x="494779" y="0"/>
                </a:moveTo>
                <a:lnTo>
                  <a:pt x="439801" y="0"/>
                </a:lnTo>
                <a:lnTo>
                  <a:pt x="439801" y="164922"/>
                </a:lnTo>
                <a:lnTo>
                  <a:pt x="494779" y="164922"/>
                </a:lnTo>
                <a:lnTo>
                  <a:pt x="494779" y="0"/>
                </a:lnTo>
                <a:close/>
              </a:path>
              <a:path w="934720" h="934719">
                <a:moveTo>
                  <a:pt x="623976" y="714705"/>
                </a:moveTo>
                <a:lnTo>
                  <a:pt x="588238" y="357352"/>
                </a:lnTo>
                <a:lnTo>
                  <a:pt x="533260" y="357352"/>
                </a:lnTo>
                <a:lnTo>
                  <a:pt x="567626" y="714705"/>
                </a:lnTo>
                <a:lnTo>
                  <a:pt x="623976" y="714705"/>
                </a:lnTo>
                <a:close/>
              </a:path>
              <a:path w="934720" h="934719">
                <a:moveTo>
                  <a:pt x="878357" y="95796"/>
                </a:moveTo>
                <a:lnTo>
                  <a:pt x="839495" y="56921"/>
                </a:lnTo>
                <a:lnTo>
                  <a:pt x="729678" y="166738"/>
                </a:lnTo>
                <a:lnTo>
                  <a:pt x="768553" y="205613"/>
                </a:lnTo>
                <a:lnTo>
                  <a:pt x="878357" y="95796"/>
                </a:lnTo>
                <a:close/>
              </a:path>
              <a:path w="934720" h="934719">
                <a:moveTo>
                  <a:pt x="934593" y="852144"/>
                </a:moveTo>
                <a:lnTo>
                  <a:pt x="852119" y="852144"/>
                </a:lnTo>
                <a:lnTo>
                  <a:pt x="852119" y="769683"/>
                </a:lnTo>
                <a:lnTo>
                  <a:pt x="769658" y="769683"/>
                </a:lnTo>
                <a:lnTo>
                  <a:pt x="723442" y="302374"/>
                </a:lnTo>
                <a:lnTo>
                  <a:pt x="714489" y="250050"/>
                </a:lnTo>
                <a:lnTo>
                  <a:pt x="687197" y="224790"/>
                </a:lnTo>
                <a:lnTo>
                  <a:pt x="687197" y="769683"/>
                </a:lnTo>
                <a:lnTo>
                  <a:pt x="247383" y="769683"/>
                </a:lnTo>
                <a:lnTo>
                  <a:pt x="294119" y="302374"/>
                </a:lnTo>
                <a:lnTo>
                  <a:pt x="639089" y="302374"/>
                </a:lnTo>
                <a:lnTo>
                  <a:pt x="687197" y="769683"/>
                </a:lnTo>
                <a:lnTo>
                  <a:pt x="687197" y="224790"/>
                </a:lnTo>
                <a:lnTo>
                  <a:pt x="685584" y="223774"/>
                </a:lnTo>
                <a:lnTo>
                  <a:pt x="665200" y="219900"/>
                </a:lnTo>
                <a:lnTo>
                  <a:pt x="269379" y="219900"/>
                </a:lnTo>
                <a:lnTo>
                  <a:pt x="232105" y="234340"/>
                </a:lnTo>
                <a:lnTo>
                  <a:pt x="214401" y="269379"/>
                </a:lnTo>
                <a:lnTo>
                  <a:pt x="164922" y="769683"/>
                </a:lnTo>
                <a:lnTo>
                  <a:pt x="82461" y="769683"/>
                </a:lnTo>
                <a:lnTo>
                  <a:pt x="82461" y="852144"/>
                </a:lnTo>
                <a:lnTo>
                  <a:pt x="0" y="852144"/>
                </a:lnTo>
                <a:lnTo>
                  <a:pt x="0" y="934618"/>
                </a:lnTo>
                <a:lnTo>
                  <a:pt x="934593" y="934618"/>
                </a:lnTo>
                <a:lnTo>
                  <a:pt x="934593" y="852144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object 9"/>
          <p:cNvGrpSpPr/>
          <p:nvPr/>
        </p:nvGrpSpPr>
        <p:grpSpPr>
          <a:xfrm>
            <a:off x="8309863" y="5212918"/>
            <a:ext cx="843280" cy="997585"/>
            <a:chOff x="7984775" y="5227836"/>
            <a:chExt cx="843280" cy="997585"/>
          </a:xfrm>
        </p:grpSpPr>
        <p:sp>
          <p:nvSpPr>
            <p:cNvPr id="10" name="object 10"/>
            <p:cNvSpPr/>
            <p:nvPr/>
          </p:nvSpPr>
          <p:spPr>
            <a:xfrm>
              <a:off x="7991883" y="5234944"/>
              <a:ext cx="828675" cy="983615"/>
            </a:xfrm>
            <a:custGeom>
              <a:avLst/>
              <a:gdLst/>
              <a:ahLst/>
              <a:cxnLst/>
              <a:rect l="l" t="t" r="r" b="b"/>
              <a:pathLst>
                <a:path w="828675" h="983614">
                  <a:moveTo>
                    <a:pt x="378961" y="0"/>
                  </a:moveTo>
                  <a:lnTo>
                    <a:pt x="365557" y="0"/>
                  </a:lnTo>
                  <a:lnTo>
                    <a:pt x="317036" y="3182"/>
                  </a:lnTo>
                  <a:lnTo>
                    <a:pt x="270445" y="12464"/>
                  </a:lnTo>
                  <a:lnTo>
                    <a:pt x="226188" y="27449"/>
                  </a:lnTo>
                  <a:lnTo>
                    <a:pt x="184674" y="47739"/>
                  </a:lnTo>
                  <a:lnTo>
                    <a:pt x="146307" y="72936"/>
                  </a:lnTo>
                  <a:lnTo>
                    <a:pt x="111495" y="102643"/>
                  </a:lnTo>
                  <a:lnTo>
                    <a:pt x="80642" y="136463"/>
                  </a:lnTo>
                  <a:lnTo>
                    <a:pt x="54133" y="174043"/>
                  </a:lnTo>
                  <a:lnTo>
                    <a:pt x="32550" y="214650"/>
                  </a:lnTo>
                  <a:lnTo>
                    <a:pt x="15908" y="258625"/>
                  </a:lnTo>
                  <a:lnTo>
                    <a:pt x="4958" y="304921"/>
                  </a:lnTo>
                  <a:lnTo>
                    <a:pt x="0" y="353343"/>
                  </a:lnTo>
                  <a:lnTo>
                    <a:pt x="0" y="380151"/>
                  </a:lnTo>
                  <a:lnTo>
                    <a:pt x="3168" y="429228"/>
                  </a:lnTo>
                  <a:lnTo>
                    <a:pt x="12519" y="476876"/>
                  </a:lnTo>
                  <a:lnTo>
                    <a:pt x="27816" y="522564"/>
                  </a:lnTo>
                  <a:lnTo>
                    <a:pt x="48826" y="565757"/>
                  </a:lnTo>
                  <a:lnTo>
                    <a:pt x="75314" y="605924"/>
                  </a:lnTo>
                  <a:lnTo>
                    <a:pt x="107045" y="642530"/>
                  </a:lnTo>
                  <a:lnTo>
                    <a:pt x="143786" y="675044"/>
                  </a:lnTo>
                  <a:lnTo>
                    <a:pt x="143786" y="983341"/>
                  </a:lnTo>
                  <a:lnTo>
                    <a:pt x="528840" y="983341"/>
                  </a:lnTo>
                  <a:lnTo>
                    <a:pt x="528840" y="958970"/>
                  </a:lnTo>
                  <a:lnTo>
                    <a:pt x="166938" y="958970"/>
                  </a:lnTo>
                  <a:lnTo>
                    <a:pt x="166938" y="662859"/>
                  </a:lnTo>
                  <a:lnTo>
                    <a:pt x="118862" y="619831"/>
                  </a:lnTo>
                  <a:lnTo>
                    <a:pt x="85748" y="579003"/>
                  </a:lnTo>
                  <a:lnTo>
                    <a:pt x="59403" y="533843"/>
                  </a:lnTo>
                  <a:lnTo>
                    <a:pt x="40166" y="485129"/>
                  </a:lnTo>
                  <a:lnTo>
                    <a:pt x="28375" y="433639"/>
                  </a:lnTo>
                  <a:lnTo>
                    <a:pt x="24370" y="380151"/>
                  </a:lnTo>
                  <a:lnTo>
                    <a:pt x="24370" y="354561"/>
                  </a:lnTo>
                  <a:lnTo>
                    <a:pt x="29543" y="305398"/>
                  </a:lnTo>
                  <a:lnTo>
                    <a:pt x="41393" y="258625"/>
                  </a:lnTo>
                  <a:lnTo>
                    <a:pt x="59354" y="214852"/>
                  </a:lnTo>
                  <a:lnTo>
                    <a:pt x="83149" y="174043"/>
                  </a:lnTo>
                  <a:lnTo>
                    <a:pt x="112029" y="137265"/>
                  </a:lnTo>
                  <a:lnTo>
                    <a:pt x="145573" y="104805"/>
                  </a:lnTo>
                  <a:lnTo>
                    <a:pt x="183275" y="77152"/>
                  </a:lnTo>
                  <a:lnTo>
                    <a:pt x="224629" y="54793"/>
                  </a:lnTo>
                  <a:lnTo>
                    <a:pt x="269132" y="38217"/>
                  </a:lnTo>
                  <a:lnTo>
                    <a:pt x="316276" y="27914"/>
                  </a:lnTo>
                  <a:lnTo>
                    <a:pt x="365557" y="24371"/>
                  </a:lnTo>
                  <a:lnTo>
                    <a:pt x="494903" y="24371"/>
                  </a:lnTo>
                  <a:lnTo>
                    <a:pt x="468761" y="14889"/>
                  </a:lnTo>
                  <a:lnTo>
                    <a:pt x="424806" y="4764"/>
                  </a:lnTo>
                  <a:lnTo>
                    <a:pt x="378961" y="0"/>
                  </a:lnTo>
                  <a:close/>
                </a:path>
                <a:path w="828675" h="983614">
                  <a:moveTo>
                    <a:pt x="494903" y="24371"/>
                  </a:moveTo>
                  <a:lnTo>
                    <a:pt x="377743" y="24371"/>
                  </a:lnTo>
                  <a:lnTo>
                    <a:pt x="424032" y="29276"/>
                  </a:lnTo>
                  <a:lnTo>
                    <a:pt x="468201" y="40057"/>
                  </a:lnTo>
                  <a:lnTo>
                    <a:pt x="509858" y="56295"/>
                  </a:lnTo>
                  <a:lnTo>
                    <a:pt x="548607" y="77571"/>
                  </a:lnTo>
                  <a:lnTo>
                    <a:pt x="584056" y="103467"/>
                  </a:lnTo>
                  <a:lnTo>
                    <a:pt x="615812" y="133564"/>
                  </a:lnTo>
                  <a:lnTo>
                    <a:pt x="643481" y="167444"/>
                  </a:lnTo>
                  <a:lnTo>
                    <a:pt x="666669" y="204688"/>
                  </a:lnTo>
                  <a:lnTo>
                    <a:pt x="684983" y="244878"/>
                  </a:lnTo>
                  <a:lnTo>
                    <a:pt x="698029" y="287594"/>
                  </a:lnTo>
                  <a:lnTo>
                    <a:pt x="705414" y="332419"/>
                  </a:lnTo>
                  <a:lnTo>
                    <a:pt x="706745" y="378933"/>
                  </a:lnTo>
                  <a:lnTo>
                    <a:pt x="706745" y="392337"/>
                  </a:lnTo>
                  <a:lnTo>
                    <a:pt x="710400" y="398430"/>
                  </a:lnTo>
                  <a:lnTo>
                    <a:pt x="794479" y="544658"/>
                  </a:lnTo>
                  <a:lnTo>
                    <a:pt x="800419" y="553264"/>
                  </a:lnTo>
                  <a:lnTo>
                    <a:pt x="803618" y="562327"/>
                  </a:lnTo>
                  <a:lnTo>
                    <a:pt x="784730" y="593400"/>
                  </a:lnTo>
                  <a:lnTo>
                    <a:pt x="707963" y="593400"/>
                  </a:lnTo>
                  <a:lnTo>
                    <a:pt x="707963" y="693323"/>
                  </a:lnTo>
                  <a:lnTo>
                    <a:pt x="698748" y="739742"/>
                  </a:lnTo>
                  <a:lnTo>
                    <a:pt x="673540" y="777708"/>
                  </a:lnTo>
                  <a:lnTo>
                    <a:pt x="635994" y="803336"/>
                  </a:lnTo>
                  <a:lnTo>
                    <a:pt x="589766" y="812742"/>
                  </a:lnTo>
                  <a:lnTo>
                    <a:pt x="503251" y="812742"/>
                  </a:lnTo>
                  <a:lnTo>
                    <a:pt x="503251" y="958970"/>
                  </a:lnTo>
                  <a:lnTo>
                    <a:pt x="528840" y="958970"/>
                  </a:lnTo>
                  <a:lnTo>
                    <a:pt x="528840" y="837114"/>
                  </a:lnTo>
                  <a:lnTo>
                    <a:pt x="588548" y="837114"/>
                  </a:lnTo>
                  <a:lnTo>
                    <a:pt x="633214" y="828983"/>
                  </a:lnTo>
                  <a:lnTo>
                    <a:pt x="674454" y="806802"/>
                  </a:lnTo>
                  <a:lnTo>
                    <a:pt x="707468" y="773881"/>
                  </a:lnTo>
                  <a:lnTo>
                    <a:pt x="727460" y="733535"/>
                  </a:lnTo>
                  <a:lnTo>
                    <a:pt x="732600" y="701834"/>
                  </a:lnTo>
                  <a:lnTo>
                    <a:pt x="732393" y="693323"/>
                  </a:lnTo>
                  <a:lnTo>
                    <a:pt x="732334" y="617772"/>
                  </a:lnTo>
                  <a:lnTo>
                    <a:pt x="785949" y="617772"/>
                  </a:lnTo>
                  <a:lnTo>
                    <a:pt x="808187" y="609242"/>
                  </a:lnTo>
                  <a:lnTo>
                    <a:pt x="824028" y="590659"/>
                  </a:lnTo>
                  <a:lnTo>
                    <a:pt x="828445" y="564307"/>
                  </a:lnTo>
                  <a:lnTo>
                    <a:pt x="816412" y="532472"/>
                  </a:lnTo>
                  <a:lnTo>
                    <a:pt x="732334" y="386244"/>
                  </a:lnTo>
                  <a:lnTo>
                    <a:pt x="732302" y="378933"/>
                  </a:lnTo>
                  <a:lnTo>
                    <a:pt x="731135" y="334114"/>
                  </a:lnTo>
                  <a:lnTo>
                    <a:pt x="724385" y="289595"/>
                  </a:lnTo>
                  <a:lnTo>
                    <a:pt x="712417" y="246944"/>
                  </a:lnTo>
                  <a:lnTo>
                    <a:pt x="695564" y="206511"/>
                  </a:lnTo>
                  <a:lnTo>
                    <a:pt x="674158" y="168644"/>
                  </a:lnTo>
                  <a:lnTo>
                    <a:pt x="648533" y="133692"/>
                  </a:lnTo>
                  <a:lnTo>
                    <a:pt x="619021" y="102005"/>
                  </a:lnTo>
                  <a:lnTo>
                    <a:pt x="585955" y="73932"/>
                  </a:lnTo>
                  <a:lnTo>
                    <a:pt x="549668" y="49822"/>
                  </a:lnTo>
                  <a:lnTo>
                    <a:pt x="510492" y="30025"/>
                  </a:lnTo>
                  <a:lnTo>
                    <a:pt x="494903" y="2437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7991883" y="5234944"/>
              <a:ext cx="828675" cy="983615"/>
            </a:xfrm>
            <a:custGeom>
              <a:avLst/>
              <a:gdLst/>
              <a:ahLst/>
              <a:cxnLst/>
              <a:rect l="l" t="t" r="r" b="b"/>
              <a:pathLst>
                <a:path w="828675" h="983614">
                  <a:moveTo>
                    <a:pt x="732334" y="386244"/>
                  </a:moveTo>
                  <a:lnTo>
                    <a:pt x="732334" y="380151"/>
                  </a:lnTo>
                  <a:lnTo>
                    <a:pt x="731135" y="334114"/>
                  </a:lnTo>
                  <a:lnTo>
                    <a:pt x="724385" y="289595"/>
                  </a:lnTo>
                  <a:lnTo>
                    <a:pt x="712417" y="246944"/>
                  </a:lnTo>
                  <a:lnTo>
                    <a:pt x="695564" y="206511"/>
                  </a:lnTo>
                  <a:lnTo>
                    <a:pt x="674158" y="168644"/>
                  </a:lnTo>
                  <a:lnTo>
                    <a:pt x="648533" y="133692"/>
                  </a:lnTo>
                  <a:lnTo>
                    <a:pt x="619021" y="102005"/>
                  </a:lnTo>
                  <a:lnTo>
                    <a:pt x="585955" y="73932"/>
                  </a:lnTo>
                  <a:lnTo>
                    <a:pt x="549668" y="49822"/>
                  </a:lnTo>
                  <a:lnTo>
                    <a:pt x="510492" y="30025"/>
                  </a:lnTo>
                  <a:lnTo>
                    <a:pt x="468760" y="14889"/>
                  </a:lnTo>
                  <a:lnTo>
                    <a:pt x="424806" y="4764"/>
                  </a:lnTo>
                  <a:lnTo>
                    <a:pt x="378961" y="0"/>
                  </a:lnTo>
                  <a:lnTo>
                    <a:pt x="374087" y="0"/>
                  </a:lnTo>
                  <a:lnTo>
                    <a:pt x="370431" y="0"/>
                  </a:lnTo>
                  <a:lnTo>
                    <a:pt x="365557" y="0"/>
                  </a:lnTo>
                  <a:lnTo>
                    <a:pt x="317036" y="3182"/>
                  </a:lnTo>
                  <a:lnTo>
                    <a:pt x="270445" y="12464"/>
                  </a:lnTo>
                  <a:lnTo>
                    <a:pt x="226188" y="27449"/>
                  </a:lnTo>
                  <a:lnTo>
                    <a:pt x="184674" y="47739"/>
                  </a:lnTo>
                  <a:lnTo>
                    <a:pt x="146307" y="72936"/>
                  </a:lnTo>
                  <a:lnTo>
                    <a:pt x="111495" y="102643"/>
                  </a:lnTo>
                  <a:lnTo>
                    <a:pt x="80642" y="136463"/>
                  </a:lnTo>
                  <a:lnTo>
                    <a:pt x="54156" y="173999"/>
                  </a:lnTo>
                  <a:lnTo>
                    <a:pt x="32443" y="214852"/>
                  </a:lnTo>
                  <a:lnTo>
                    <a:pt x="15908" y="258625"/>
                  </a:lnTo>
                  <a:lnTo>
                    <a:pt x="4958" y="304921"/>
                  </a:lnTo>
                  <a:lnTo>
                    <a:pt x="0" y="353343"/>
                  </a:lnTo>
                  <a:lnTo>
                    <a:pt x="0" y="359931"/>
                  </a:lnTo>
                  <a:lnTo>
                    <a:pt x="0" y="366747"/>
                  </a:lnTo>
                  <a:lnTo>
                    <a:pt x="0" y="373564"/>
                  </a:lnTo>
                  <a:lnTo>
                    <a:pt x="0" y="380151"/>
                  </a:lnTo>
                  <a:lnTo>
                    <a:pt x="3168" y="429228"/>
                  </a:lnTo>
                  <a:lnTo>
                    <a:pt x="12519" y="476876"/>
                  </a:lnTo>
                  <a:lnTo>
                    <a:pt x="27816" y="522564"/>
                  </a:lnTo>
                  <a:lnTo>
                    <a:pt x="48826" y="565757"/>
                  </a:lnTo>
                  <a:lnTo>
                    <a:pt x="75314" y="605924"/>
                  </a:lnTo>
                  <a:lnTo>
                    <a:pt x="107045" y="642530"/>
                  </a:lnTo>
                  <a:lnTo>
                    <a:pt x="143786" y="675044"/>
                  </a:lnTo>
                  <a:lnTo>
                    <a:pt x="143786" y="983341"/>
                  </a:lnTo>
                  <a:lnTo>
                    <a:pt x="528840" y="983341"/>
                  </a:lnTo>
                  <a:lnTo>
                    <a:pt x="528840" y="837114"/>
                  </a:lnTo>
                  <a:lnTo>
                    <a:pt x="588548" y="837114"/>
                  </a:lnTo>
                  <a:lnTo>
                    <a:pt x="633214" y="828983"/>
                  </a:lnTo>
                  <a:lnTo>
                    <a:pt x="674454" y="806802"/>
                  </a:lnTo>
                  <a:lnTo>
                    <a:pt x="707468" y="773881"/>
                  </a:lnTo>
                  <a:lnTo>
                    <a:pt x="727460" y="733535"/>
                  </a:lnTo>
                  <a:lnTo>
                    <a:pt x="732600" y="701834"/>
                  </a:lnTo>
                  <a:lnTo>
                    <a:pt x="732334" y="690886"/>
                  </a:lnTo>
                  <a:lnTo>
                    <a:pt x="732334" y="617772"/>
                  </a:lnTo>
                  <a:lnTo>
                    <a:pt x="785949" y="617772"/>
                  </a:lnTo>
                  <a:lnTo>
                    <a:pt x="808187" y="609242"/>
                  </a:lnTo>
                  <a:lnTo>
                    <a:pt x="824028" y="590659"/>
                  </a:lnTo>
                  <a:lnTo>
                    <a:pt x="828445" y="564307"/>
                  </a:lnTo>
                  <a:lnTo>
                    <a:pt x="816412" y="532472"/>
                  </a:lnTo>
                  <a:lnTo>
                    <a:pt x="732334" y="386244"/>
                  </a:lnTo>
                  <a:close/>
                </a:path>
                <a:path w="828675" h="983614">
                  <a:moveTo>
                    <a:pt x="801790" y="579996"/>
                  </a:moveTo>
                  <a:lnTo>
                    <a:pt x="798134" y="587308"/>
                  </a:lnTo>
                  <a:lnTo>
                    <a:pt x="792042" y="592182"/>
                  </a:lnTo>
                  <a:lnTo>
                    <a:pt x="784730" y="593400"/>
                  </a:lnTo>
                  <a:lnTo>
                    <a:pt x="707963" y="593400"/>
                  </a:lnTo>
                  <a:lnTo>
                    <a:pt x="707963" y="617772"/>
                  </a:lnTo>
                  <a:lnTo>
                    <a:pt x="707963" y="690886"/>
                  </a:lnTo>
                  <a:lnTo>
                    <a:pt x="707963" y="693323"/>
                  </a:lnTo>
                  <a:lnTo>
                    <a:pt x="698748" y="739743"/>
                  </a:lnTo>
                  <a:lnTo>
                    <a:pt x="673540" y="777708"/>
                  </a:lnTo>
                  <a:lnTo>
                    <a:pt x="635994" y="803336"/>
                  </a:lnTo>
                  <a:lnTo>
                    <a:pt x="589766" y="812742"/>
                  </a:lnTo>
                  <a:lnTo>
                    <a:pt x="588548" y="812742"/>
                  </a:lnTo>
                  <a:lnTo>
                    <a:pt x="503251" y="812742"/>
                  </a:lnTo>
                  <a:lnTo>
                    <a:pt x="503251" y="958970"/>
                  </a:lnTo>
                  <a:lnTo>
                    <a:pt x="166938" y="958970"/>
                  </a:lnTo>
                  <a:lnTo>
                    <a:pt x="166938" y="662859"/>
                  </a:lnTo>
                  <a:lnTo>
                    <a:pt x="158408" y="655547"/>
                  </a:lnTo>
                  <a:lnTo>
                    <a:pt x="118862" y="619831"/>
                  </a:lnTo>
                  <a:lnTo>
                    <a:pt x="85748" y="579003"/>
                  </a:lnTo>
                  <a:lnTo>
                    <a:pt x="59403" y="533843"/>
                  </a:lnTo>
                  <a:lnTo>
                    <a:pt x="40166" y="485129"/>
                  </a:lnTo>
                  <a:lnTo>
                    <a:pt x="28375" y="433639"/>
                  </a:lnTo>
                  <a:lnTo>
                    <a:pt x="24370" y="380151"/>
                  </a:lnTo>
                  <a:lnTo>
                    <a:pt x="24370" y="378933"/>
                  </a:lnTo>
                  <a:lnTo>
                    <a:pt x="24370" y="370403"/>
                  </a:lnTo>
                  <a:lnTo>
                    <a:pt x="24370" y="363091"/>
                  </a:lnTo>
                  <a:lnTo>
                    <a:pt x="24370" y="354562"/>
                  </a:lnTo>
                  <a:lnTo>
                    <a:pt x="29543" y="305398"/>
                  </a:lnTo>
                  <a:lnTo>
                    <a:pt x="41400" y="258598"/>
                  </a:lnTo>
                  <a:lnTo>
                    <a:pt x="59437" y="214650"/>
                  </a:lnTo>
                  <a:lnTo>
                    <a:pt x="83149" y="174043"/>
                  </a:lnTo>
                  <a:lnTo>
                    <a:pt x="112029" y="137265"/>
                  </a:lnTo>
                  <a:lnTo>
                    <a:pt x="145573" y="104805"/>
                  </a:lnTo>
                  <a:lnTo>
                    <a:pt x="183275" y="77152"/>
                  </a:lnTo>
                  <a:lnTo>
                    <a:pt x="224629" y="54793"/>
                  </a:lnTo>
                  <a:lnTo>
                    <a:pt x="269132" y="38217"/>
                  </a:lnTo>
                  <a:lnTo>
                    <a:pt x="316276" y="27914"/>
                  </a:lnTo>
                  <a:lnTo>
                    <a:pt x="365557" y="24371"/>
                  </a:lnTo>
                  <a:lnTo>
                    <a:pt x="369213" y="24371"/>
                  </a:lnTo>
                  <a:lnTo>
                    <a:pt x="374087" y="24371"/>
                  </a:lnTo>
                  <a:lnTo>
                    <a:pt x="377743" y="24371"/>
                  </a:lnTo>
                  <a:lnTo>
                    <a:pt x="424032" y="29276"/>
                  </a:lnTo>
                  <a:lnTo>
                    <a:pt x="468201" y="40057"/>
                  </a:lnTo>
                  <a:lnTo>
                    <a:pt x="509858" y="56295"/>
                  </a:lnTo>
                  <a:lnTo>
                    <a:pt x="548607" y="77571"/>
                  </a:lnTo>
                  <a:lnTo>
                    <a:pt x="584056" y="103467"/>
                  </a:lnTo>
                  <a:lnTo>
                    <a:pt x="615812" y="133564"/>
                  </a:lnTo>
                  <a:lnTo>
                    <a:pt x="643481" y="167444"/>
                  </a:lnTo>
                  <a:lnTo>
                    <a:pt x="666669" y="204688"/>
                  </a:lnTo>
                  <a:lnTo>
                    <a:pt x="684983" y="244878"/>
                  </a:lnTo>
                  <a:lnTo>
                    <a:pt x="698029" y="287594"/>
                  </a:lnTo>
                  <a:lnTo>
                    <a:pt x="705414" y="332419"/>
                  </a:lnTo>
                  <a:lnTo>
                    <a:pt x="706745" y="378933"/>
                  </a:lnTo>
                  <a:lnTo>
                    <a:pt x="706745" y="392337"/>
                  </a:lnTo>
                  <a:lnTo>
                    <a:pt x="710400" y="398430"/>
                  </a:lnTo>
                  <a:lnTo>
                    <a:pt x="794479" y="544658"/>
                  </a:lnTo>
                  <a:lnTo>
                    <a:pt x="800419" y="553264"/>
                  </a:lnTo>
                  <a:lnTo>
                    <a:pt x="803618" y="562327"/>
                  </a:lnTo>
                  <a:lnTo>
                    <a:pt x="804074" y="571390"/>
                  </a:lnTo>
                  <a:lnTo>
                    <a:pt x="801790" y="579996"/>
                  </a:lnTo>
                  <a:close/>
                </a:path>
              </a:pathLst>
            </a:custGeom>
            <a:ln w="14216">
              <a:solidFill>
                <a:srgbClr val="A6B72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303826" y="5807629"/>
              <a:ext cx="78105" cy="36830"/>
            </a:xfrm>
            <a:custGeom>
              <a:avLst/>
              <a:gdLst/>
              <a:ahLst/>
              <a:cxnLst/>
              <a:rect l="l" t="t" r="r" b="b"/>
              <a:pathLst>
                <a:path w="78104" h="36829">
                  <a:moveTo>
                    <a:pt x="77985" y="0"/>
                  </a:moveTo>
                  <a:lnTo>
                    <a:pt x="0" y="0"/>
                  </a:lnTo>
                  <a:lnTo>
                    <a:pt x="3693" y="14451"/>
                  </a:lnTo>
                  <a:lnTo>
                    <a:pt x="12185" y="26046"/>
                  </a:lnTo>
                  <a:lnTo>
                    <a:pt x="24332" y="33758"/>
                  </a:lnTo>
                  <a:lnTo>
                    <a:pt x="38992" y="36556"/>
                  </a:lnTo>
                  <a:lnTo>
                    <a:pt x="53653" y="33758"/>
                  </a:lnTo>
                  <a:lnTo>
                    <a:pt x="65800" y="26046"/>
                  </a:lnTo>
                  <a:lnTo>
                    <a:pt x="74292" y="14451"/>
                  </a:lnTo>
                  <a:lnTo>
                    <a:pt x="7798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303826" y="5807629"/>
              <a:ext cx="78105" cy="36830"/>
            </a:xfrm>
            <a:custGeom>
              <a:avLst/>
              <a:gdLst/>
              <a:ahLst/>
              <a:cxnLst/>
              <a:rect l="l" t="t" r="r" b="b"/>
              <a:pathLst>
                <a:path w="78104" h="36829">
                  <a:moveTo>
                    <a:pt x="38992" y="36556"/>
                  </a:moveTo>
                  <a:lnTo>
                    <a:pt x="53653" y="33758"/>
                  </a:lnTo>
                  <a:lnTo>
                    <a:pt x="65800" y="26046"/>
                  </a:lnTo>
                  <a:lnTo>
                    <a:pt x="74292" y="14451"/>
                  </a:lnTo>
                  <a:lnTo>
                    <a:pt x="77985" y="0"/>
                  </a:lnTo>
                  <a:lnTo>
                    <a:pt x="0" y="0"/>
                  </a:lnTo>
                  <a:lnTo>
                    <a:pt x="3693" y="14451"/>
                  </a:lnTo>
                  <a:lnTo>
                    <a:pt x="12185" y="26046"/>
                  </a:lnTo>
                  <a:lnTo>
                    <a:pt x="24332" y="33758"/>
                  </a:lnTo>
                  <a:lnTo>
                    <a:pt x="38992" y="36556"/>
                  </a:lnTo>
                  <a:close/>
                </a:path>
              </a:pathLst>
            </a:custGeom>
            <a:ln w="14216">
              <a:solidFill>
                <a:srgbClr val="A6B72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8186847" y="5398191"/>
              <a:ext cx="312420" cy="323215"/>
            </a:xfrm>
            <a:custGeom>
              <a:avLst/>
              <a:gdLst/>
              <a:ahLst/>
              <a:cxnLst/>
              <a:rect l="l" t="t" r="r" b="b"/>
              <a:pathLst>
                <a:path w="312420" h="323214">
                  <a:moveTo>
                    <a:pt x="155971" y="0"/>
                  </a:moveTo>
                  <a:lnTo>
                    <a:pt x="107113" y="7906"/>
                  </a:lnTo>
                  <a:lnTo>
                    <a:pt x="64572" y="29908"/>
                  </a:lnTo>
                  <a:lnTo>
                    <a:pt x="30862" y="63433"/>
                  </a:lnTo>
                  <a:lnTo>
                    <a:pt x="8500" y="105907"/>
                  </a:lnTo>
                  <a:lnTo>
                    <a:pt x="0" y="154757"/>
                  </a:lnTo>
                  <a:lnTo>
                    <a:pt x="0" y="159632"/>
                  </a:lnTo>
                  <a:lnTo>
                    <a:pt x="633" y="172293"/>
                  </a:lnTo>
                  <a:lnTo>
                    <a:pt x="685" y="173321"/>
                  </a:lnTo>
                  <a:lnTo>
                    <a:pt x="2649" y="186288"/>
                  </a:lnTo>
                  <a:lnTo>
                    <a:pt x="2741" y="186897"/>
                  </a:lnTo>
                  <a:lnTo>
                    <a:pt x="6119" y="200054"/>
                  </a:lnTo>
                  <a:lnTo>
                    <a:pt x="6168" y="200244"/>
                  </a:lnTo>
                  <a:lnTo>
                    <a:pt x="10966" y="213248"/>
                  </a:lnTo>
                  <a:lnTo>
                    <a:pt x="16107" y="224901"/>
                  </a:lnTo>
                  <a:lnTo>
                    <a:pt x="16183" y="225072"/>
                  </a:lnTo>
                  <a:lnTo>
                    <a:pt x="22542" y="236554"/>
                  </a:lnTo>
                  <a:lnTo>
                    <a:pt x="29815" y="247349"/>
                  </a:lnTo>
                  <a:lnTo>
                    <a:pt x="37774" y="257117"/>
                  </a:lnTo>
                  <a:lnTo>
                    <a:pt x="48284" y="271073"/>
                  </a:lnTo>
                  <a:lnTo>
                    <a:pt x="57879" y="285601"/>
                  </a:lnTo>
                  <a:lnTo>
                    <a:pt x="66561" y="300814"/>
                  </a:lnTo>
                  <a:lnTo>
                    <a:pt x="74330" y="316827"/>
                  </a:lnTo>
                  <a:lnTo>
                    <a:pt x="76767" y="320482"/>
                  </a:lnTo>
                  <a:lnTo>
                    <a:pt x="80422" y="322919"/>
                  </a:lnTo>
                  <a:lnTo>
                    <a:pt x="231519" y="322919"/>
                  </a:lnTo>
                  <a:lnTo>
                    <a:pt x="235175" y="320482"/>
                  </a:lnTo>
                  <a:lnTo>
                    <a:pt x="237612" y="316827"/>
                  </a:lnTo>
                  <a:lnTo>
                    <a:pt x="245380" y="301328"/>
                  </a:lnTo>
                  <a:lnTo>
                    <a:pt x="246961" y="298548"/>
                  </a:lnTo>
                  <a:lnTo>
                    <a:pt x="92607" y="298548"/>
                  </a:lnTo>
                  <a:lnTo>
                    <a:pt x="84839" y="283944"/>
                  </a:lnTo>
                  <a:lnTo>
                    <a:pt x="76157" y="269455"/>
                  </a:lnTo>
                  <a:lnTo>
                    <a:pt x="66561" y="255194"/>
                  </a:lnTo>
                  <a:lnTo>
                    <a:pt x="56052" y="241276"/>
                  </a:lnTo>
                  <a:lnTo>
                    <a:pt x="50812" y="234859"/>
                  </a:lnTo>
                  <a:lnTo>
                    <a:pt x="46109" y="228328"/>
                  </a:lnTo>
                  <a:lnTo>
                    <a:pt x="28330" y="186288"/>
                  </a:lnTo>
                  <a:lnTo>
                    <a:pt x="24370" y="153539"/>
                  </a:lnTo>
                  <a:lnTo>
                    <a:pt x="31632" y="111786"/>
                  </a:lnTo>
                  <a:lnTo>
                    <a:pt x="50593" y="75707"/>
                  </a:lnTo>
                  <a:lnTo>
                    <a:pt x="79204" y="47465"/>
                  </a:lnTo>
                  <a:lnTo>
                    <a:pt x="115418" y="29226"/>
                  </a:lnTo>
                  <a:lnTo>
                    <a:pt x="157189" y="23152"/>
                  </a:lnTo>
                  <a:lnTo>
                    <a:pt x="234571" y="23152"/>
                  </a:lnTo>
                  <a:lnTo>
                    <a:pt x="204939" y="7906"/>
                  </a:lnTo>
                  <a:lnTo>
                    <a:pt x="205444" y="7906"/>
                  </a:lnTo>
                  <a:lnTo>
                    <a:pt x="155971" y="0"/>
                  </a:lnTo>
                  <a:close/>
                </a:path>
                <a:path w="312420" h="323214">
                  <a:moveTo>
                    <a:pt x="234571" y="23152"/>
                  </a:moveTo>
                  <a:lnTo>
                    <a:pt x="157189" y="23152"/>
                  </a:lnTo>
                  <a:lnTo>
                    <a:pt x="207720" y="33929"/>
                  </a:lnTo>
                  <a:lnTo>
                    <a:pt x="248883" y="61842"/>
                  </a:lnTo>
                  <a:lnTo>
                    <a:pt x="276795" y="103006"/>
                  </a:lnTo>
                  <a:lnTo>
                    <a:pt x="287572" y="153539"/>
                  </a:lnTo>
                  <a:lnTo>
                    <a:pt x="287454" y="159632"/>
                  </a:lnTo>
                  <a:lnTo>
                    <a:pt x="286231" y="172293"/>
                  </a:lnTo>
                  <a:lnTo>
                    <a:pt x="286105" y="173321"/>
                  </a:lnTo>
                  <a:lnTo>
                    <a:pt x="283801" y="186288"/>
                  </a:lnTo>
                  <a:lnTo>
                    <a:pt x="283693" y="186897"/>
                  </a:lnTo>
                  <a:lnTo>
                    <a:pt x="283611" y="187354"/>
                  </a:lnTo>
                  <a:lnTo>
                    <a:pt x="266041" y="228176"/>
                  </a:lnTo>
                  <a:lnTo>
                    <a:pt x="255890" y="241276"/>
                  </a:lnTo>
                  <a:lnTo>
                    <a:pt x="246066" y="254508"/>
                  </a:lnTo>
                  <a:lnTo>
                    <a:pt x="236698" y="268541"/>
                  </a:lnTo>
                  <a:lnTo>
                    <a:pt x="227788" y="283259"/>
                  </a:lnTo>
                  <a:lnTo>
                    <a:pt x="219334" y="298548"/>
                  </a:lnTo>
                  <a:lnTo>
                    <a:pt x="246961" y="298548"/>
                  </a:lnTo>
                  <a:lnTo>
                    <a:pt x="254062" y="286058"/>
                  </a:lnTo>
                  <a:lnTo>
                    <a:pt x="263658" y="271245"/>
                  </a:lnTo>
                  <a:lnTo>
                    <a:pt x="274168" y="257117"/>
                  </a:lnTo>
                  <a:lnTo>
                    <a:pt x="282640" y="246835"/>
                  </a:lnTo>
                  <a:lnTo>
                    <a:pt x="289856" y="236097"/>
                  </a:lnTo>
                  <a:lnTo>
                    <a:pt x="295837" y="225072"/>
                  </a:lnTo>
                  <a:lnTo>
                    <a:pt x="295930" y="224901"/>
                  </a:lnTo>
                  <a:lnTo>
                    <a:pt x="300975" y="213248"/>
                  </a:lnTo>
                  <a:lnTo>
                    <a:pt x="305088" y="200244"/>
                  </a:lnTo>
                  <a:lnTo>
                    <a:pt x="308177" y="187354"/>
                  </a:lnTo>
                  <a:lnTo>
                    <a:pt x="308287" y="186897"/>
                  </a:lnTo>
                  <a:lnTo>
                    <a:pt x="310571" y="173321"/>
                  </a:lnTo>
                  <a:lnTo>
                    <a:pt x="311942" y="159632"/>
                  </a:lnTo>
                  <a:lnTo>
                    <a:pt x="311942" y="154757"/>
                  </a:lnTo>
                  <a:lnTo>
                    <a:pt x="303059" y="105907"/>
                  </a:lnTo>
                  <a:lnTo>
                    <a:pt x="302974" y="105440"/>
                  </a:lnTo>
                  <a:lnTo>
                    <a:pt x="280553" y="62907"/>
                  </a:lnTo>
                  <a:lnTo>
                    <a:pt x="247019" y="29557"/>
                  </a:lnTo>
                  <a:lnTo>
                    <a:pt x="234571" y="2315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8186847" y="5398191"/>
              <a:ext cx="312420" cy="323215"/>
            </a:xfrm>
            <a:custGeom>
              <a:avLst/>
              <a:gdLst/>
              <a:ahLst/>
              <a:cxnLst/>
              <a:rect l="l" t="t" r="r" b="b"/>
              <a:pathLst>
                <a:path w="312420" h="323214">
                  <a:moveTo>
                    <a:pt x="155971" y="0"/>
                  </a:moveTo>
                  <a:lnTo>
                    <a:pt x="107113" y="7906"/>
                  </a:lnTo>
                  <a:lnTo>
                    <a:pt x="64572" y="29908"/>
                  </a:lnTo>
                  <a:lnTo>
                    <a:pt x="30862" y="63433"/>
                  </a:lnTo>
                  <a:lnTo>
                    <a:pt x="8500" y="105907"/>
                  </a:lnTo>
                  <a:lnTo>
                    <a:pt x="0" y="154757"/>
                  </a:lnTo>
                  <a:lnTo>
                    <a:pt x="0" y="159632"/>
                  </a:lnTo>
                  <a:lnTo>
                    <a:pt x="6168" y="200244"/>
                  </a:lnTo>
                  <a:lnTo>
                    <a:pt x="22542" y="236554"/>
                  </a:lnTo>
                  <a:lnTo>
                    <a:pt x="37774" y="257117"/>
                  </a:lnTo>
                  <a:lnTo>
                    <a:pt x="48284" y="271073"/>
                  </a:lnTo>
                  <a:lnTo>
                    <a:pt x="57879" y="285601"/>
                  </a:lnTo>
                  <a:lnTo>
                    <a:pt x="66561" y="300814"/>
                  </a:lnTo>
                  <a:lnTo>
                    <a:pt x="74330" y="316827"/>
                  </a:lnTo>
                  <a:lnTo>
                    <a:pt x="76767" y="320482"/>
                  </a:lnTo>
                  <a:lnTo>
                    <a:pt x="80422" y="322919"/>
                  </a:lnTo>
                  <a:lnTo>
                    <a:pt x="85296" y="322919"/>
                  </a:lnTo>
                  <a:lnTo>
                    <a:pt x="226645" y="322919"/>
                  </a:lnTo>
                  <a:lnTo>
                    <a:pt x="231519" y="322919"/>
                  </a:lnTo>
                  <a:lnTo>
                    <a:pt x="235175" y="320482"/>
                  </a:lnTo>
                  <a:lnTo>
                    <a:pt x="237612" y="316827"/>
                  </a:lnTo>
                  <a:lnTo>
                    <a:pt x="245380" y="301328"/>
                  </a:lnTo>
                  <a:lnTo>
                    <a:pt x="254062" y="286058"/>
                  </a:lnTo>
                  <a:lnTo>
                    <a:pt x="263658" y="271245"/>
                  </a:lnTo>
                  <a:lnTo>
                    <a:pt x="274168" y="257117"/>
                  </a:lnTo>
                  <a:lnTo>
                    <a:pt x="282640" y="246835"/>
                  </a:lnTo>
                  <a:lnTo>
                    <a:pt x="289856" y="236097"/>
                  </a:lnTo>
                  <a:lnTo>
                    <a:pt x="305088" y="200244"/>
                  </a:lnTo>
                  <a:lnTo>
                    <a:pt x="311942" y="159632"/>
                  </a:lnTo>
                  <a:lnTo>
                    <a:pt x="311942" y="154757"/>
                  </a:lnTo>
                  <a:lnTo>
                    <a:pt x="302974" y="105440"/>
                  </a:lnTo>
                  <a:lnTo>
                    <a:pt x="280553" y="62907"/>
                  </a:lnTo>
                  <a:lnTo>
                    <a:pt x="247019" y="29557"/>
                  </a:lnTo>
                  <a:lnTo>
                    <a:pt x="204712" y="7789"/>
                  </a:lnTo>
                  <a:lnTo>
                    <a:pt x="155971" y="0"/>
                  </a:lnTo>
                  <a:close/>
                </a:path>
                <a:path w="312420" h="323214">
                  <a:moveTo>
                    <a:pt x="287572" y="158413"/>
                  </a:moveTo>
                  <a:lnTo>
                    <a:pt x="279689" y="201253"/>
                  </a:lnTo>
                  <a:lnTo>
                    <a:pt x="261145" y="234859"/>
                  </a:lnTo>
                  <a:lnTo>
                    <a:pt x="255890" y="241276"/>
                  </a:lnTo>
                  <a:lnTo>
                    <a:pt x="246066" y="254508"/>
                  </a:lnTo>
                  <a:lnTo>
                    <a:pt x="236698" y="268541"/>
                  </a:lnTo>
                  <a:lnTo>
                    <a:pt x="227788" y="283259"/>
                  </a:lnTo>
                  <a:lnTo>
                    <a:pt x="219334" y="298548"/>
                  </a:lnTo>
                  <a:lnTo>
                    <a:pt x="92607" y="298548"/>
                  </a:lnTo>
                  <a:lnTo>
                    <a:pt x="84839" y="283944"/>
                  </a:lnTo>
                  <a:lnTo>
                    <a:pt x="76157" y="269455"/>
                  </a:lnTo>
                  <a:lnTo>
                    <a:pt x="66561" y="255194"/>
                  </a:lnTo>
                  <a:lnTo>
                    <a:pt x="56052" y="241276"/>
                  </a:lnTo>
                  <a:lnTo>
                    <a:pt x="50797" y="234840"/>
                  </a:lnTo>
                  <a:lnTo>
                    <a:pt x="45999" y="228176"/>
                  </a:lnTo>
                  <a:lnTo>
                    <a:pt x="28330" y="186288"/>
                  </a:lnTo>
                  <a:lnTo>
                    <a:pt x="24370" y="158413"/>
                  </a:lnTo>
                  <a:lnTo>
                    <a:pt x="24370" y="153539"/>
                  </a:lnTo>
                  <a:lnTo>
                    <a:pt x="31632" y="111786"/>
                  </a:lnTo>
                  <a:lnTo>
                    <a:pt x="50593" y="75707"/>
                  </a:lnTo>
                  <a:lnTo>
                    <a:pt x="79204" y="47465"/>
                  </a:lnTo>
                  <a:lnTo>
                    <a:pt x="115418" y="29226"/>
                  </a:lnTo>
                  <a:lnTo>
                    <a:pt x="157189" y="23152"/>
                  </a:lnTo>
                  <a:lnTo>
                    <a:pt x="207720" y="33929"/>
                  </a:lnTo>
                  <a:lnTo>
                    <a:pt x="248883" y="61842"/>
                  </a:lnTo>
                  <a:lnTo>
                    <a:pt x="276795" y="103006"/>
                  </a:lnTo>
                  <a:lnTo>
                    <a:pt x="287572" y="153539"/>
                  </a:lnTo>
                  <a:lnTo>
                    <a:pt x="287572" y="158413"/>
                  </a:lnTo>
                  <a:close/>
                </a:path>
              </a:pathLst>
            </a:custGeom>
            <a:ln w="14216">
              <a:solidFill>
                <a:srgbClr val="A6B72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273363" y="5752794"/>
              <a:ext cx="141605" cy="24765"/>
            </a:xfrm>
            <a:custGeom>
              <a:avLst/>
              <a:gdLst/>
              <a:ahLst/>
              <a:cxnLst/>
              <a:rect l="l" t="t" r="r" b="b"/>
              <a:pathLst>
                <a:path w="141604" h="24764">
                  <a:moveTo>
                    <a:pt x="135256" y="0"/>
                  </a:moveTo>
                  <a:lnTo>
                    <a:pt x="129163" y="0"/>
                  </a:lnTo>
                  <a:lnTo>
                    <a:pt x="4874" y="0"/>
                  </a:lnTo>
                  <a:lnTo>
                    <a:pt x="0" y="4874"/>
                  </a:lnTo>
                  <a:lnTo>
                    <a:pt x="0" y="19497"/>
                  </a:lnTo>
                  <a:lnTo>
                    <a:pt x="4874" y="24371"/>
                  </a:lnTo>
                  <a:lnTo>
                    <a:pt x="136474" y="24371"/>
                  </a:lnTo>
                  <a:lnTo>
                    <a:pt x="141349" y="19497"/>
                  </a:lnTo>
                  <a:lnTo>
                    <a:pt x="141349" y="4874"/>
                  </a:lnTo>
                  <a:lnTo>
                    <a:pt x="13525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8273363" y="5752794"/>
              <a:ext cx="141605" cy="24765"/>
            </a:xfrm>
            <a:custGeom>
              <a:avLst/>
              <a:gdLst/>
              <a:ahLst/>
              <a:cxnLst/>
              <a:rect l="l" t="t" r="r" b="b"/>
              <a:pathLst>
                <a:path w="141604" h="24764">
                  <a:moveTo>
                    <a:pt x="129163" y="0"/>
                  </a:moveTo>
                  <a:lnTo>
                    <a:pt x="12185" y="0"/>
                  </a:lnTo>
                  <a:lnTo>
                    <a:pt x="4874" y="0"/>
                  </a:lnTo>
                  <a:lnTo>
                    <a:pt x="0" y="4874"/>
                  </a:lnTo>
                  <a:lnTo>
                    <a:pt x="0" y="12185"/>
                  </a:lnTo>
                  <a:lnTo>
                    <a:pt x="0" y="19497"/>
                  </a:lnTo>
                  <a:lnTo>
                    <a:pt x="4874" y="24371"/>
                  </a:lnTo>
                  <a:lnTo>
                    <a:pt x="12185" y="24371"/>
                  </a:lnTo>
                  <a:lnTo>
                    <a:pt x="129163" y="24371"/>
                  </a:lnTo>
                  <a:lnTo>
                    <a:pt x="136474" y="24371"/>
                  </a:lnTo>
                  <a:lnTo>
                    <a:pt x="141349" y="19497"/>
                  </a:lnTo>
                  <a:lnTo>
                    <a:pt x="141349" y="12185"/>
                  </a:lnTo>
                  <a:lnTo>
                    <a:pt x="141349" y="4874"/>
                  </a:lnTo>
                  <a:lnTo>
                    <a:pt x="135256" y="0"/>
                  </a:lnTo>
                  <a:lnTo>
                    <a:pt x="129163" y="0"/>
                  </a:lnTo>
                  <a:close/>
                </a:path>
              </a:pathLst>
            </a:custGeom>
            <a:ln w="14216">
              <a:solidFill>
                <a:srgbClr val="A6B72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272347" y="5459323"/>
              <a:ext cx="145817" cy="19578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982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533400" y="507238"/>
            <a:ext cx="3883356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It´s</a:t>
            </a:r>
            <a:r>
              <a:rPr spc="-6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de-DE" spc="-1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</a:t>
            </a:r>
            <a:r>
              <a:rPr spc="-10" dirty="0" err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howtime</a:t>
            </a:r>
            <a:r>
              <a:rPr spc="-1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!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61920" y="2618155"/>
            <a:ext cx="7061200" cy="3825875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E108D53E-4236-AB10-FBAB-4F91EA162BF5}"/>
              </a:ext>
            </a:extLst>
          </p:cNvPr>
          <p:cNvSpPr txBox="1"/>
          <p:nvPr/>
        </p:nvSpPr>
        <p:spPr>
          <a:xfrm>
            <a:off x="2661920" y="1891219"/>
            <a:ext cx="706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Pinnt eure Buchseite mit der Vorderseite an die Tafel und kommt in den Kinokreis!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982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07821" y="1279397"/>
            <a:ext cx="4514914" cy="966290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12700" marR="5080">
              <a:lnSpc>
                <a:spcPts val="3460"/>
              </a:lnSpc>
              <a:spcBef>
                <a:spcPts val="535"/>
              </a:spcBef>
            </a:pPr>
            <a:r>
              <a:rPr sz="32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Warum</a:t>
            </a:r>
            <a:r>
              <a:rPr sz="3200" spc="-12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2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ist</a:t>
            </a:r>
            <a:r>
              <a:rPr sz="3200" spc="-12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200" spc="-2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es </a:t>
            </a:r>
            <a:r>
              <a:rPr sz="32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schwierig,</a:t>
            </a:r>
            <a:r>
              <a:rPr sz="3200" spc="-4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200" spc="-1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Insekten </a:t>
            </a:r>
            <a:r>
              <a:rPr sz="32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zu</a:t>
            </a:r>
            <a:r>
              <a:rPr sz="3200" spc="-4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200" spc="-1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schützen?</a:t>
            </a:r>
            <a:endParaRPr sz="3200" dirty="0">
              <a:solidFill>
                <a:schemeClr val="bg1"/>
              </a:solidFill>
              <a:latin typeface="Rubik" pitchFamily="2" charset="-79"/>
              <a:cs typeface="Rubik" pitchFamily="2" charset="-79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29018" y="3140989"/>
            <a:ext cx="4593717" cy="323861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738363" y="1279397"/>
            <a:ext cx="3845308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Rubik" pitchFamily="2" charset="-79"/>
                <a:cs typeface="Rubik" pitchFamily="2" charset="-79"/>
              </a:rPr>
              <a:t>Biene</a:t>
            </a:r>
            <a:r>
              <a:rPr sz="2800" b="1" u="sng" spc="-85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Rubik" pitchFamily="2" charset="-79"/>
                <a:cs typeface="Rubik" pitchFamily="2" charset="-79"/>
              </a:rPr>
              <a:t> </a:t>
            </a:r>
            <a:r>
              <a:rPr sz="2800" b="1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Rubik" pitchFamily="2" charset="-79"/>
                <a:cs typeface="Rubik" pitchFamily="2" charset="-79"/>
              </a:rPr>
              <a:t>gegen</a:t>
            </a:r>
            <a:r>
              <a:rPr sz="2800" b="1" u="sng" spc="-95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Rubik" pitchFamily="2" charset="-79"/>
                <a:cs typeface="Rubik" pitchFamily="2" charset="-79"/>
              </a:rPr>
              <a:t> </a:t>
            </a:r>
            <a:r>
              <a:rPr sz="2800" b="1" u="sng" spc="-1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Rubik" pitchFamily="2" charset="-79"/>
                <a:cs typeface="Rubik" pitchFamily="2" charset="-79"/>
              </a:rPr>
              <a:t>Bagger</a:t>
            </a:r>
            <a:endParaRPr sz="2800" dirty="0">
              <a:solidFill>
                <a:schemeClr val="bg1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04445" y="1762542"/>
            <a:ext cx="6113145" cy="4404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4945" marR="5080" indent="-182880" algn="just">
              <a:lnSpc>
                <a:spcPct val="150000"/>
              </a:lnSpc>
              <a:spcBef>
                <a:spcPts val="100"/>
              </a:spcBef>
              <a:buClr>
                <a:schemeClr val="bg1"/>
              </a:buClr>
              <a:buSzPct val="79545"/>
              <a:buFont typeface="Corbel"/>
              <a:buChar char="•"/>
              <a:tabLst>
                <a:tab pos="194945" algn="l"/>
              </a:tabLst>
            </a:pP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Die</a:t>
            </a:r>
            <a:r>
              <a:rPr spc="29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Stadt</a:t>
            </a:r>
            <a:r>
              <a:rPr spc="3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 </a:t>
            </a:r>
            <a:r>
              <a:rPr i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Biebag</a:t>
            </a:r>
            <a:r>
              <a:rPr i="1" spc="3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steht</a:t>
            </a:r>
            <a:r>
              <a:rPr spc="3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vor</a:t>
            </a:r>
            <a:r>
              <a:rPr spc="3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einer</a:t>
            </a:r>
            <a:r>
              <a:rPr spc="29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 </a:t>
            </a:r>
            <a:r>
              <a:rPr b="1" spc="-10" dirty="0">
                <a:solidFill>
                  <a:srgbClr val="DF5227"/>
                </a:solidFill>
                <a:latin typeface="Rubik" pitchFamily="2" charset="-79"/>
                <a:cs typeface="Rubik" pitchFamily="2" charset="-79"/>
              </a:rPr>
              <a:t>schwierigen </a:t>
            </a:r>
            <a:r>
              <a:rPr b="1" dirty="0">
                <a:solidFill>
                  <a:srgbClr val="DF5227"/>
                </a:solidFill>
                <a:latin typeface="Rubik" pitchFamily="2" charset="-79"/>
                <a:cs typeface="Rubik" pitchFamily="2" charset="-79"/>
              </a:rPr>
              <a:t>Entscheidung</a:t>
            </a:r>
            <a:r>
              <a:rPr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.</a:t>
            </a:r>
            <a:r>
              <a:rPr b="1" spc="340" dirty="0">
                <a:latin typeface="Rubik" pitchFamily="2" charset="-79"/>
                <a:cs typeface="Rubik" pitchFamily="2" charset="-79"/>
              </a:rPr>
              <a:t> 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Damit</a:t>
            </a:r>
            <a:r>
              <a:rPr spc="35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die</a:t>
            </a:r>
            <a:r>
              <a:rPr spc="35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Kinder</a:t>
            </a:r>
            <a:r>
              <a:rPr spc="34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 </a:t>
            </a:r>
            <a:r>
              <a:rPr b="1" dirty="0">
                <a:solidFill>
                  <a:srgbClr val="DF5227"/>
                </a:solidFill>
                <a:latin typeface="Rubik" pitchFamily="2" charset="-79"/>
                <a:cs typeface="Rubik" pitchFamily="2" charset="-79"/>
              </a:rPr>
              <a:t>schneller</a:t>
            </a:r>
            <a:r>
              <a:rPr b="1" spc="355" dirty="0">
                <a:solidFill>
                  <a:srgbClr val="DF5227"/>
                </a:solidFill>
                <a:latin typeface="Rubik" pitchFamily="2" charset="-79"/>
                <a:cs typeface="Rubik" pitchFamily="2" charset="-79"/>
              </a:rPr>
              <a:t>  </a:t>
            </a:r>
            <a:r>
              <a:rPr b="1" spc="-25" dirty="0">
                <a:solidFill>
                  <a:srgbClr val="DF5227"/>
                </a:solidFill>
                <a:latin typeface="Rubik" pitchFamily="2" charset="-79"/>
                <a:cs typeface="Rubik" pitchFamily="2" charset="-79"/>
              </a:rPr>
              <a:t>zur </a:t>
            </a:r>
            <a:r>
              <a:rPr b="1" dirty="0">
                <a:solidFill>
                  <a:srgbClr val="DF5227"/>
                </a:solidFill>
                <a:latin typeface="Rubik" pitchFamily="2" charset="-79"/>
                <a:cs typeface="Rubik" pitchFamily="2" charset="-79"/>
              </a:rPr>
              <a:t>Schule</a:t>
            </a:r>
            <a:r>
              <a:rPr b="1" spc="285" dirty="0">
                <a:solidFill>
                  <a:srgbClr val="DF5227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kommen</a:t>
            </a:r>
            <a:r>
              <a:rPr spc="28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können,</a:t>
            </a:r>
            <a:r>
              <a:rPr spc="28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soll</a:t>
            </a:r>
            <a:r>
              <a:rPr spc="29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eine</a:t>
            </a:r>
            <a:r>
              <a:rPr spc="29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b="1" dirty="0">
                <a:solidFill>
                  <a:srgbClr val="DF5227"/>
                </a:solidFill>
                <a:latin typeface="Rubik" pitchFamily="2" charset="-79"/>
                <a:cs typeface="Rubik" pitchFamily="2" charset="-79"/>
              </a:rPr>
              <a:t>neue</a:t>
            </a:r>
            <a:r>
              <a:rPr b="1" spc="290" dirty="0">
                <a:solidFill>
                  <a:srgbClr val="DF5227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b="1" dirty="0">
                <a:solidFill>
                  <a:srgbClr val="DF5227"/>
                </a:solidFill>
                <a:latin typeface="Rubik" pitchFamily="2" charset="-79"/>
                <a:cs typeface="Rubik" pitchFamily="2" charset="-79"/>
              </a:rPr>
              <a:t>Straße</a:t>
            </a:r>
            <a:r>
              <a:rPr b="1" spc="310" dirty="0">
                <a:solidFill>
                  <a:srgbClr val="DF5227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pc="-2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zu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ihrer</a:t>
            </a:r>
            <a:r>
              <a:rPr spc="22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Schule</a:t>
            </a:r>
            <a:r>
              <a:rPr spc="21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gebaut</a:t>
            </a:r>
            <a:r>
              <a:rPr spc="22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werden.</a:t>
            </a:r>
            <a:r>
              <a:rPr spc="22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Dafür</a:t>
            </a:r>
            <a:r>
              <a:rPr spc="22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muss</a:t>
            </a:r>
            <a:r>
              <a:rPr spc="229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aber</a:t>
            </a:r>
            <a:r>
              <a:rPr spc="229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pc="-2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eine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schöne</a:t>
            </a:r>
            <a:r>
              <a:rPr spc="240" dirty="0">
                <a:latin typeface="Rubik" pitchFamily="2" charset="-79"/>
                <a:cs typeface="Rubik" pitchFamily="2" charset="-79"/>
              </a:rPr>
              <a:t> </a:t>
            </a:r>
            <a:r>
              <a:rPr dirty="0">
                <a:solidFill>
                  <a:srgbClr val="DF5227"/>
                </a:solidFill>
                <a:latin typeface="Rubik" pitchFamily="2" charset="-79"/>
                <a:cs typeface="Rubik" pitchFamily="2" charset="-79"/>
              </a:rPr>
              <a:t>Wiese</a:t>
            </a:r>
            <a:r>
              <a:rPr spc="245" dirty="0">
                <a:solidFill>
                  <a:srgbClr val="DF5227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dirty="0">
                <a:solidFill>
                  <a:srgbClr val="DF5227"/>
                </a:solidFill>
                <a:latin typeface="Rubik" pitchFamily="2" charset="-79"/>
                <a:cs typeface="Rubik" pitchFamily="2" charset="-79"/>
              </a:rPr>
              <a:t>verschwinden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,</a:t>
            </a:r>
            <a:r>
              <a:rPr spc="24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auf</a:t>
            </a:r>
            <a:r>
              <a:rPr spc="24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der</a:t>
            </a:r>
            <a:r>
              <a:rPr spc="24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viele</a:t>
            </a:r>
            <a:r>
              <a:rPr spc="24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pc="-1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Blumen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wachsen</a:t>
            </a:r>
            <a:r>
              <a:rPr spc="-4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und</a:t>
            </a:r>
            <a:r>
              <a:rPr spc="-6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dirty="0">
                <a:solidFill>
                  <a:srgbClr val="DF5227"/>
                </a:solidFill>
                <a:latin typeface="Rubik" pitchFamily="2" charset="-79"/>
                <a:cs typeface="Rubik" pitchFamily="2" charset="-79"/>
              </a:rPr>
              <a:t>Bienen</a:t>
            </a:r>
            <a:r>
              <a:rPr spc="-45" dirty="0">
                <a:solidFill>
                  <a:srgbClr val="DF5227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pc="-10" dirty="0">
                <a:solidFill>
                  <a:srgbClr val="DF5227"/>
                </a:solidFill>
                <a:latin typeface="Rubik" pitchFamily="2" charset="-79"/>
                <a:cs typeface="Rubik" pitchFamily="2" charset="-79"/>
              </a:rPr>
              <a:t>leben.</a:t>
            </a:r>
            <a:endParaRPr dirty="0">
              <a:latin typeface="Rubik" pitchFamily="2" charset="-79"/>
              <a:cs typeface="Rubik" pitchFamily="2" charset="-79"/>
            </a:endParaRPr>
          </a:p>
          <a:p>
            <a:pPr marL="194945" marR="5080" indent="-182880" algn="just">
              <a:lnSpc>
                <a:spcPct val="150000"/>
              </a:lnSpc>
              <a:spcBef>
                <a:spcPts val="2215"/>
              </a:spcBef>
              <a:buClr>
                <a:schemeClr val="bg1"/>
              </a:buClr>
              <a:buSzPct val="79545"/>
              <a:buFont typeface="Corbel"/>
              <a:buChar char="•"/>
              <a:tabLst>
                <a:tab pos="194945" algn="l"/>
              </a:tabLst>
            </a:pP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In</a:t>
            </a:r>
            <a:r>
              <a:rPr spc="3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einem</a:t>
            </a:r>
            <a:r>
              <a:rPr spc="4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Gespräch</a:t>
            </a:r>
            <a:r>
              <a:rPr spc="3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wollen</a:t>
            </a:r>
            <a:r>
              <a:rPr spc="3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ein(e)</a:t>
            </a:r>
            <a:r>
              <a:rPr spc="4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 </a:t>
            </a:r>
            <a:r>
              <a:rPr spc="-1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Bauarbeiter(in),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eine</a:t>
            </a:r>
            <a:r>
              <a:rPr spc="8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Biene,</a:t>
            </a:r>
            <a:r>
              <a:rPr spc="9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die</a:t>
            </a:r>
            <a:r>
              <a:rPr spc="9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Bürgermeister(in)</a:t>
            </a:r>
            <a:r>
              <a:rPr spc="9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der</a:t>
            </a:r>
            <a:r>
              <a:rPr spc="9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Stadt</a:t>
            </a:r>
            <a:r>
              <a:rPr spc="9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 </a:t>
            </a:r>
            <a:r>
              <a:rPr spc="-2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und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ein(e)</a:t>
            </a:r>
            <a:r>
              <a:rPr spc="43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Bürger(in)</a:t>
            </a:r>
            <a:r>
              <a:rPr spc="43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darüber</a:t>
            </a:r>
            <a:r>
              <a:rPr spc="434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 </a:t>
            </a:r>
            <a:r>
              <a:rPr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sprechen,</a:t>
            </a:r>
            <a:r>
              <a:rPr spc="43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 </a:t>
            </a:r>
            <a:r>
              <a:rPr dirty="0">
                <a:solidFill>
                  <a:srgbClr val="DF5227"/>
                </a:solidFill>
                <a:latin typeface="Rubik" pitchFamily="2" charset="-79"/>
                <a:cs typeface="Rubik" pitchFamily="2" charset="-79"/>
              </a:rPr>
              <a:t>was</a:t>
            </a:r>
            <a:r>
              <a:rPr spc="440" dirty="0">
                <a:solidFill>
                  <a:srgbClr val="DF5227"/>
                </a:solidFill>
                <a:latin typeface="Rubik" pitchFamily="2" charset="-79"/>
                <a:cs typeface="Rubik" pitchFamily="2" charset="-79"/>
              </a:rPr>
              <a:t>  </a:t>
            </a:r>
            <a:r>
              <a:rPr spc="-25" dirty="0">
                <a:solidFill>
                  <a:srgbClr val="DF5227"/>
                </a:solidFill>
                <a:latin typeface="Rubik" pitchFamily="2" charset="-79"/>
                <a:cs typeface="Rubik" pitchFamily="2" charset="-79"/>
              </a:rPr>
              <a:t>nun </a:t>
            </a:r>
            <a:r>
              <a:rPr dirty="0">
                <a:solidFill>
                  <a:srgbClr val="DF5227"/>
                </a:solidFill>
                <a:latin typeface="Rubik" pitchFamily="2" charset="-79"/>
                <a:cs typeface="Rubik" pitchFamily="2" charset="-79"/>
              </a:rPr>
              <a:t>passieren</a:t>
            </a:r>
            <a:r>
              <a:rPr spc="-90" dirty="0">
                <a:solidFill>
                  <a:srgbClr val="DF5227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pc="-20" dirty="0">
                <a:solidFill>
                  <a:srgbClr val="DF5227"/>
                </a:solidFill>
                <a:latin typeface="Rubik" pitchFamily="2" charset="-79"/>
                <a:cs typeface="Rubik" pitchFamily="2" charset="-79"/>
              </a:rPr>
              <a:t>soll.</a:t>
            </a:r>
            <a:endParaRPr dirty="0">
              <a:latin typeface="Rubik" pitchFamily="2" charset="-79"/>
              <a:cs typeface="Rubik" pitchFamily="2" charset="-79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982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1140" y="243840"/>
            <a:ext cx="11724640" cy="6377940"/>
          </a:xfrm>
          <a:custGeom>
            <a:avLst/>
            <a:gdLst/>
            <a:ahLst/>
            <a:cxnLst/>
            <a:rect l="l" t="t" r="r" b="b"/>
            <a:pathLst>
              <a:path w="11724640" h="6377940">
                <a:moveTo>
                  <a:pt x="11724640" y="0"/>
                </a:moveTo>
                <a:lnTo>
                  <a:pt x="0" y="0"/>
                </a:lnTo>
                <a:lnTo>
                  <a:pt x="0" y="6377939"/>
                </a:lnTo>
                <a:lnTo>
                  <a:pt x="11724640" y="6377939"/>
                </a:lnTo>
                <a:lnTo>
                  <a:pt x="11724640" y="0"/>
                </a:lnTo>
                <a:close/>
              </a:path>
            </a:pathLst>
          </a:custGeom>
          <a:solidFill>
            <a:srgbClr val="19826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2044" y="869645"/>
            <a:ext cx="2587956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b="1" spc="-2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Aufgabe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67713" y="2078862"/>
            <a:ext cx="5803265" cy="182921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64490" indent="-351790">
              <a:lnSpc>
                <a:spcPct val="100000"/>
              </a:lnSpc>
              <a:spcBef>
                <a:spcPts val="95"/>
              </a:spcBef>
              <a:buAutoNum type="arabicPeriod"/>
              <a:tabLst>
                <a:tab pos="364490" algn="l"/>
              </a:tabLst>
            </a:pPr>
            <a:r>
              <a:rPr sz="24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Lies</a:t>
            </a:r>
            <a:r>
              <a:rPr sz="2400" spc="-1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dein</a:t>
            </a:r>
            <a:r>
              <a:rPr sz="2400" spc="-1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spc="-1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Rollenkärtchen.</a:t>
            </a:r>
            <a:endParaRPr sz="2400" dirty="0">
              <a:solidFill>
                <a:schemeClr val="bg1"/>
              </a:solidFill>
              <a:latin typeface="Rubik" pitchFamily="2" charset="-79"/>
              <a:cs typeface="Rubik" pitchFamily="2" charset="-79"/>
            </a:endParaRPr>
          </a:p>
          <a:p>
            <a:pPr marL="363855" marR="5080" indent="-351790">
              <a:lnSpc>
                <a:spcPts val="5800"/>
              </a:lnSpc>
              <a:spcBef>
                <a:spcPts val="395"/>
              </a:spcBef>
              <a:buAutoNum type="arabicPeriod"/>
              <a:tabLst>
                <a:tab pos="579120" algn="l"/>
              </a:tabLst>
            </a:pPr>
            <a:r>
              <a:rPr sz="24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Überlege</a:t>
            </a:r>
            <a:r>
              <a:rPr sz="2400" spc="-7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spc="-3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dir,</a:t>
            </a:r>
            <a:r>
              <a:rPr sz="2400" spc="-4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was</a:t>
            </a:r>
            <a:r>
              <a:rPr sz="2400" spc="-6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du</a:t>
            </a:r>
            <a:r>
              <a:rPr sz="2400" spc="-4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sagen</a:t>
            </a:r>
            <a:r>
              <a:rPr sz="2400" spc="-7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spc="-1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könntest. 	</a:t>
            </a:r>
            <a:r>
              <a:rPr sz="24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Du</a:t>
            </a:r>
            <a:r>
              <a:rPr sz="2400" spc="-8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kannst</a:t>
            </a:r>
            <a:r>
              <a:rPr sz="2400" spc="-6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dir</a:t>
            </a:r>
            <a:r>
              <a:rPr sz="2400" spc="-8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auch</a:t>
            </a:r>
            <a:r>
              <a:rPr sz="2400" spc="-8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Notizen</a:t>
            </a:r>
            <a:r>
              <a:rPr sz="2400" spc="-8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2400" spc="-1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machen</a:t>
            </a:r>
            <a:r>
              <a:rPr sz="2800" spc="-10" dirty="0">
                <a:solidFill>
                  <a:schemeClr val="bg1"/>
                </a:solidFill>
                <a:latin typeface="Calibri"/>
                <a:cs typeface="Calibri"/>
              </a:rPr>
              <a:t>.</a:t>
            </a:r>
            <a:endParaRPr sz="28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194583" y="3459552"/>
            <a:ext cx="516890" cy="560070"/>
            <a:chOff x="1194583" y="3459552"/>
            <a:chExt cx="516890" cy="560070"/>
          </a:xfrm>
          <a:solidFill>
            <a:schemeClr val="bg1"/>
          </a:solidFill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78586" y="3643478"/>
              <a:ext cx="148423" cy="147520"/>
            </a:xfrm>
            <a:prstGeom prst="rect">
              <a:avLst/>
            </a:prstGeom>
            <a:grpFill/>
          </p:spPr>
        </p:pic>
        <p:sp>
          <p:nvSpPr>
            <p:cNvPr id="7" name="object 7"/>
            <p:cNvSpPr/>
            <p:nvPr/>
          </p:nvSpPr>
          <p:spPr>
            <a:xfrm>
              <a:off x="1194574" y="3459556"/>
              <a:ext cx="516890" cy="560070"/>
            </a:xfrm>
            <a:custGeom>
              <a:avLst/>
              <a:gdLst/>
              <a:ahLst/>
              <a:cxnLst/>
              <a:rect l="l" t="t" r="r" b="b"/>
              <a:pathLst>
                <a:path w="516889" h="560070">
                  <a:moveTo>
                    <a:pt x="71297" y="248843"/>
                  </a:moveTo>
                  <a:lnTo>
                    <a:pt x="65493" y="243039"/>
                  </a:lnTo>
                  <a:lnTo>
                    <a:pt x="58331" y="243039"/>
                  </a:lnTo>
                  <a:lnTo>
                    <a:pt x="5803" y="243039"/>
                  </a:lnTo>
                  <a:lnTo>
                    <a:pt x="0" y="248843"/>
                  </a:lnTo>
                  <a:lnTo>
                    <a:pt x="0" y="263169"/>
                  </a:lnTo>
                  <a:lnTo>
                    <a:pt x="5803" y="268960"/>
                  </a:lnTo>
                  <a:lnTo>
                    <a:pt x="65493" y="268960"/>
                  </a:lnTo>
                  <a:lnTo>
                    <a:pt x="71297" y="263169"/>
                  </a:lnTo>
                  <a:lnTo>
                    <a:pt x="71297" y="248843"/>
                  </a:lnTo>
                  <a:close/>
                </a:path>
                <a:path w="516889" h="560070">
                  <a:moveTo>
                    <a:pt x="128778" y="396138"/>
                  </a:moveTo>
                  <a:lnTo>
                    <a:pt x="128143" y="387959"/>
                  </a:lnTo>
                  <a:lnTo>
                    <a:pt x="117856" y="379145"/>
                  </a:lnTo>
                  <a:lnTo>
                    <a:pt x="110693" y="379145"/>
                  </a:lnTo>
                  <a:lnTo>
                    <a:pt x="105841" y="383298"/>
                  </a:lnTo>
                  <a:lnTo>
                    <a:pt x="73761" y="415709"/>
                  </a:lnTo>
                  <a:lnTo>
                    <a:pt x="68326" y="420370"/>
                  </a:lnTo>
                  <a:lnTo>
                    <a:pt x="67691" y="428548"/>
                  </a:lnTo>
                  <a:lnTo>
                    <a:pt x="77000" y="439432"/>
                  </a:lnTo>
                  <a:lnTo>
                    <a:pt x="85191" y="440055"/>
                  </a:lnTo>
                  <a:lnTo>
                    <a:pt x="91605" y="434492"/>
                  </a:lnTo>
                  <a:lnTo>
                    <a:pt x="124117" y="401574"/>
                  </a:lnTo>
                  <a:lnTo>
                    <a:pt x="128778" y="396138"/>
                  </a:lnTo>
                  <a:close/>
                </a:path>
                <a:path w="516889" h="560070">
                  <a:moveTo>
                    <a:pt x="129146" y="115023"/>
                  </a:moveTo>
                  <a:lnTo>
                    <a:pt x="92036" y="77762"/>
                  </a:lnTo>
                  <a:lnTo>
                    <a:pt x="86728" y="72961"/>
                  </a:lnTo>
                  <a:lnTo>
                    <a:pt x="78524" y="73380"/>
                  </a:lnTo>
                  <a:lnTo>
                    <a:pt x="69265" y="83642"/>
                  </a:lnTo>
                  <a:lnTo>
                    <a:pt x="69278" y="91173"/>
                  </a:lnTo>
                  <a:lnTo>
                    <a:pt x="73761" y="96100"/>
                  </a:lnTo>
                  <a:lnTo>
                    <a:pt x="105841" y="128257"/>
                  </a:lnTo>
                  <a:lnTo>
                    <a:pt x="110896" y="133286"/>
                  </a:lnTo>
                  <a:lnTo>
                    <a:pt x="119062" y="133286"/>
                  </a:lnTo>
                  <a:lnTo>
                    <a:pt x="129146" y="123190"/>
                  </a:lnTo>
                  <a:lnTo>
                    <a:pt x="129146" y="115023"/>
                  </a:lnTo>
                  <a:close/>
                </a:path>
                <a:path w="516889" h="560070">
                  <a:moveTo>
                    <a:pt x="272605" y="5778"/>
                  </a:moveTo>
                  <a:lnTo>
                    <a:pt x="266801" y="0"/>
                  </a:lnTo>
                  <a:lnTo>
                    <a:pt x="252488" y="0"/>
                  </a:lnTo>
                  <a:lnTo>
                    <a:pt x="246684" y="5778"/>
                  </a:lnTo>
                  <a:lnTo>
                    <a:pt x="246684" y="65481"/>
                  </a:lnTo>
                  <a:lnTo>
                    <a:pt x="252488" y="71272"/>
                  </a:lnTo>
                  <a:lnTo>
                    <a:pt x="259638" y="71272"/>
                  </a:lnTo>
                  <a:lnTo>
                    <a:pt x="266801" y="71272"/>
                  </a:lnTo>
                  <a:lnTo>
                    <a:pt x="272605" y="65481"/>
                  </a:lnTo>
                  <a:lnTo>
                    <a:pt x="272605" y="5778"/>
                  </a:lnTo>
                  <a:close/>
                </a:path>
                <a:path w="516889" h="560070">
                  <a:moveTo>
                    <a:pt x="298856" y="522135"/>
                  </a:moveTo>
                  <a:lnTo>
                    <a:pt x="217906" y="522135"/>
                  </a:lnTo>
                  <a:lnTo>
                    <a:pt x="221983" y="536879"/>
                  </a:lnTo>
                  <a:lnTo>
                    <a:pt x="230860" y="548741"/>
                  </a:lnTo>
                  <a:lnTo>
                    <a:pt x="243395" y="556653"/>
                  </a:lnTo>
                  <a:lnTo>
                    <a:pt x="258406" y="559536"/>
                  </a:lnTo>
                  <a:lnTo>
                    <a:pt x="273418" y="556641"/>
                  </a:lnTo>
                  <a:lnTo>
                    <a:pt x="285940" y="548741"/>
                  </a:lnTo>
                  <a:lnTo>
                    <a:pt x="294805" y="536879"/>
                  </a:lnTo>
                  <a:lnTo>
                    <a:pt x="298856" y="522135"/>
                  </a:lnTo>
                  <a:close/>
                </a:path>
                <a:path w="516889" h="560070">
                  <a:moveTo>
                    <a:pt x="331749" y="476415"/>
                  </a:moveTo>
                  <a:lnTo>
                    <a:pt x="331190" y="466928"/>
                  </a:lnTo>
                  <a:lnTo>
                    <a:pt x="323634" y="459371"/>
                  </a:lnTo>
                  <a:lnTo>
                    <a:pt x="314147" y="458812"/>
                  </a:lnTo>
                  <a:lnTo>
                    <a:pt x="202603" y="458812"/>
                  </a:lnTo>
                  <a:lnTo>
                    <a:pt x="195414" y="460705"/>
                  </a:lnTo>
                  <a:lnTo>
                    <a:pt x="189712" y="465074"/>
                  </a:lnTo>
                  <a:lnTo>
                    <a:pt x="186055" y="471246"/>
                  </a:lnTo>
                  <a:lnTo>
                    <a:pt x="185013" y="478612"/>
                  </a:lnTo>
                  <a:lnTo>
                    <a:pt x="185572" y="488086"/>
                  </a:lnTo>
                  <a:lnTo>
                    <a:pt x="193128" y="495655"/>
                  </a:lnTo>
                  <a:lnTo>
                    <a:pt x="202603" y="496214"/>
                  </a:lnTo>
                  <a:lnTo>
                    <a:pt x="314147" y="496214"/>
                  </a:lnTo>
                  <a:lnTo>
                    <a:pt x="321348" y="494309"/>
                  </a:lnTo>
                  <a:lnTo>
                    <a:pt x="327050" y="489953"/>
                  </a:lnTo>
                  <a:lnTo>
                    <a:pt x="330708" y="483781"/>
                  </a:lnTo>
                  <a:lnTo>
                    <a:pt x="331749" y="476415"/>
                  </a:lnTo>
                  <a:close/>
                </a:path>
                <a:path w="516889" h="560070">
                  <a:moveTo>
                    <a:pt x="420255" y="256717"/>
                  </a:moveTo>
                  <a:lnTo>
                    <a:pt x="411264" y="206159"/>
                  </a:lnTo>
                  <a:lnTo>
                    <a:pt x="387985" y="162331"/>
                  </a:lnTo>
                  <a:lnTo>
                    <a:pt x="382905" y="157314"/>
                  </a:lnTo>
                  <a:lnTo>
                    <a:pt x="382905" y="261518"/>
                  </a:lnTo>
                  <a:lnTo>
                    <a:pt x="382879" y="262293"/>
                  </a:lnTo>
                  <a:lnTo>
                    <a:pt x="382130" y="272656"/>
                  </a:lnTo>
                  <a:lnTo>
                    <a:pt x="382117" y="272834"/>
                  </a:lnTo>
                  <a:lnTo>
                    <a:pt x="380428" y="283667"/>
                  </a:lnTo>
                  <a:lnTo>
                    <a:pt x="380403" y="283845"/>
                  </a:lnTo>
                  <a:lnTo>
                    <a:pt x="377837" y="294487"/>
                  </a:lnTo>
                  <a:lnTo>
                    <a:pt x="377799" y="294665"/>
                  </a:lnTo>
                  <a:lnTo>
                    <a:pt x="374472" y="304736"/>
                  </a:lnTo>
                  <a:lnTo>
                    <a:pt x="374357" y="305066"/>
                  </a:lnTo>
                  <a:lnTo>
                    <a:pt x="374294" y="305257"/>
                  </a:lnTo>
                  <a:lnTo>
                    <a:pt x="353301" y="339483"/>
                  </a:lnTo>
                  <a:lnTo>
                    <a:pt x="343014" y="352488"/>
                  </a:lnTo>
                  <a:lnTo>
                    <a:pt x="333286" y="366344"/>
                  </a:lnTo>
                  <a:lnTo>
                    <a:pt x="324497" y="380606"/>
                  </a:lnTo>
                  <a:lnTo>
                    <a:pt x="316547" y="395351"/>
                  </a:lnTo>
                  <a:lnTo>
                    <a:pt x="199885" y="395351"/>
                  </a:lnTo>
                  <a:lnTo>
                    <a:pt x="173875" y="352628"/>
                  </a:lnTo>
                  <a:lnTo>
                    <a:pt x="157086" y="331457"/>
                  </a:lnTo>
                  <a:lnTo>
                    <a:pt x="151447" y="323113"/>
                  </a:lnTo>
                  <a:lnTo>
                    <a:pt x="146672" y="314490"/>
                  </a:lnTo>
                  <a:lnTo>
                    <a:pt x="146558" y="314299"/>
                  </a:lnTo>
                  <a:lnTo>
                    <a:pt x="142544" y="305257"/>
                  </a:lnTo>
                  <a:lnTo>
                    <a:pt x="142455" y="305066"/>
                  </a:lnTo>
                  <a:lnTo>
                    <a:pt x="138950" y="294665"/>
                  </a:lnTo>
                  <a:lnTo>
                    <a:pt x="138887" y="294487"/>
                  </a:lnTo>
                  <a:lnTo>
                    <a:pt x="133540" y="256717"/>
                  </a:lnTo>
                  <a:lnTo>
                    <a:pt x="143891" y="208953"/>
                  </a:lnTo>
                  <a:lnTo>
                    <a:pt x="170688" y="169900"/>
                  </a:lnTo>
                  <a:lnTo>
                    <a:pt x="210019" y="143548"/>
                  </a:lnTo>
                  <a:lnTo>
                    <a:pt x="258025" y="133692"/>
                  </a:lnTo>
                  <a:lnTo>
                    <a:pt x="306031" y="143548"/>
                  </a:lnTo>
                  <a:lnTo>
                    <a:pt x="345363" y="169900"/>
                  </a:lnTo>
                  <a:lnTo>
                    <a:pt x="372160" y="208953"/>
                  </a:lnTo>
                  <a:lnTo>
                    <a:pt x="382498" y="256717"/>
                  </a:lnTo>
                  <a:lnTo>
                    <a:pt x="382905" y="261518"/>
                  </a:lnTo>
                  <a:lnTo>
                    <a:pt x="382905" y="157314"/>
                  </a:lnTo>
                  <a:lnTo>
                    <a:pt x="358990" y="133692"/>
                  </a:lnTo>
                  <a:lnTo>
                    <a:pt x="352996" y="127774"/>
                  </a:lnTo>
                  <a:lnTo>
                    <a:pt x="308889" y="105054"/>
                  </a:lnTo>
                  <a:lnTo>
                    <a:pt x="258216" y="96685"/>
                  </a:lnTo>
                  <a:lnTo>
                    <a:pt x="207543" y="105054"/>
                  </a:lnTo>
                  <a:lnTo>
                    <a:pt x="163436" y="127774"/>
                  </a:lnTo>
                  <a:lnTo>
                    <a:pt x="128447" y="162331"/>
                  </a:lnTo>
                  <a:lnTo>
                    <a:pt x="105181" y="206159"/>
                  </a:lnTo>
                  <a:lnTo>
                    <a:pt x="96177" y="256717"/>
                  </a:lnTo>
                  <a:lnTo>
                    <a:pt x="96177" y="262293"/>
                  </a:lnTo>
                  <a:lnTo>
                    <a:pt x="102882" y="304736"/>
                  </a:lnTo>
                  <a:lnTo>
                    <a:pt x="119468" y="342658"/>
                  </a:lnTo>
                  <a:lnTo>
                    <a:pt x="135585" y="364439"/>
                  </a:lnTo>
                  <a:lnTo>
                    <a:pt x="146824" y="378929"/>
                  </a:lnTo>
                  <a:lnTo>
                    <a:pt x="157556" y="396049"/>
                  </a:lnTo>
                  <a:lnTo>
                    <a:pt x="166776" y="412762"/>
                  </a:lnTo>
                  <a:lnTo>
                    <a:pt x="173507" y="426008"/>
                  </a:lnTo>
                  <a:lnTo>
                    <a:pt x="175602" y="430250"/>
                  </a:lnTo>
                  <a:lnTo>
                    <a:pt x="179933" y="432917"/>
                  </a:lnTo>
                  <a:lnTo>
                    <a:pt x="336511" y="432917"/>
                  </a:lnTo>
                  <a:lnTo>
                    <a:pt x="340829" y="430250"/>
                  </a:lnTo>
                  <a:lnTo>
                    <a:pt x="342925" y="426008"/>
                  </a:lnTo>
                  <a:lnTo>
                    <a:pt x="349669" y="412762"/>
                  </a:lnTo>
                  <a:lnTo>
                    <a:pt x="369620" y="378929"/>
                  </a:lnTo>
                  <a:lnTo>
                    <a:pt x="389394" y="353898"/>
                  </a:lnTo>
                  <a:lnTo>
                    <a:pt x="396963" y="342658"/>
                  </a:lnTo>
                  <a:lnTo>
                    <a:pt x="403504" y="330784"/>
                  </a:lnTo>
                  <a:lnTo>
                    <a:pt x="408978" y="318350"/>
                  </a:lnTo>
                  <a:lnTo>
                    <a:pt x="413372" y="305257"/>
                  </a:lnTo>
                  <a:lnTo>
                    <a:pt x="413435" y="305066"/>
                  </a:lnTo>
                  <a:lnTo>
                    <a:pt x="413550" y="304736"/>
                  </a:lnTo>
                  <a:lnTo>
                    <a:pt x="416966" y="290804"/>
                  </a:lnTo>
                  <a:lnTo>
                    <a:pt x="419201" y="276631"/>
                  </a:lnTo>
                  <a:lnTo>
                    <a:pt x="420255" y="262293"/>
                  </a:lnTo>
                  <a:lnTo>
                    <a:pt x="420255" y="256717"/>
                  </a:lnTo>
                  <a:close/>
                </a:path>
                <a:path w="516889" h="560070">
                  <a:moveTo>
                    <a:pt x="449897" y="92494"/>
                  </a:moveTo>
                  <a:lnTo>
                    <a:pt x="448576" y="84391"/>
                  </a:lnTo>
                  <a:lnTo>
                    <a:pt x="438175" y="76923"/>
                  </a:lnTo>
                  <a:lnTo>
                    <a:pt x="431977" y="76974"/>
                  </a:lnTo>
                  <a:lnTo>
                    <a:pt x="427443" y="80352"/>
                  </a:lnTo>
                  <a:lnTo>
                    <a:pt x="390017" y="117817"/>
                  </a:lnTo>
                  <a:lnTo>
                    <a:pt x="390017" y="125984"/>
                  </a:lnTo>
                  <a:lnTo>
                    <a:pt x="395033" y="131038"/>
                  </a:lnTo>
                  <a:lnTo>
                    <a:pt x="397598" y="133438"/>
                  </a:lnTo>
                  <a:lnTo>
                    <a:pt x="401002" y="134696"/>
                  </a:lnTo>
                  <a:lnTo>
                    <a:pt x="404507" y="134543"/>
                  </a:lnTo>
                  <a:lnTo>
                    <a:pt x="407962" y="134543"/>
                  </a:lnTo>
                  <a:lnTo>
                    <a:pt x="411264" y="133172"/>
                  </a:lnTo>
                  <a:lnTo>
                    <a:pt x="445719" y="98310"/>
                  </a:lnTo>
                  <a:lnTo>
                    <a:pt x="449897" y="92494"/>
                  </a:lnTo>
                  <a:close/>
                </a:path>
                <a:path w="516889" h="560070">
                  <a:moveTo>
                    <a:pt x="452272" y="420433"/>
                  </a:moveTo>
                  <a:lnTo>
                    <a:pt x="447065" y="414185"/>
                  </a:lnTo>
                  <a:lnTo>
                    <a:pt x="445592" y="412927"/>
                  </a:lnTo>
                  <a:lnTo>
                    <a:pt x="413702" y="380834"/>
                  </a:lnTo>
                  <a:lnTo>
                    <a:pt x="408914" y="375526"/>
                  </a:lnTo>
                  <a:lnTo>
                    <a:pt x="400710" y="375107"/>
                  </a:lnTo>
                  <a:lnTo>
                    <a:pt x="390080" y="384708"/>
                  </a:lnTo>
                  <a:lnTo>
                    <a:pt x="389674" y="392899"/>
                  </a:lnTo>
                  <a:lnTo>
                    <a:pt x="395363" y="399122"/>
                  </a:lnTo>
                  <a:lnTo>
                    <a:pt x="427774" y="431520"/>
                  </a:lnTo>
                  <a:lnTo>
                    <a:pt x="432358" y="437032"/>
                  </a:lnTo>
                  <a:lnTo>
                    <a:pt x="440524" y="437769"/>
                  </a:lnTo>
                  <a:lnTo>
                    <a:pt x="451523" y="428612"/>
                  </a:lnTo>
                  <a:lnTo>
                    <a:pt x="452272" y="420433"/>
                  </a:lnTo>
                  <a:close/>
                </a:path>
                <a:path w="516889" h="560070">
                  <a:moveTo>
                    <a:pt x="516890" y="248399"/>
                  </a:moveTo>
                  <a:lnTo>
                    <a:pt x="511111" y="242582"/>
                  </a:lnTo>
                  <a:lnTo>
                    <a:pt x="503923" y="242582"/>
                  </a:lnTo>
                  <a:lnTo>
                    <a:pt x="451396" y="242582"/>
                  </a:lnTo>
                  <a:lnTo>
                    <a:pt x="445592" y="248399"/>
                  </a:lnTo>
                  <a:lnTo>
                    <a:pt x="445592" y="262712"/>
                  </a:lnTo>
                  <a:lnTo>
                    <a:pt x="451396" y="268516"/>
                  </a:lnTo>
                  <a:lnTo>
                    <a:pt x="511111" y="268516"/>
                  </a:lnTo>
                  <a:lnTo>
                    <a:pt x="516890" y="262712"/>
                  </a:lnTo>
                  <a:lnTo>
                    <a:pt x="516890" y="248399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7136676" y="3319410"/>
            <a:ext cx="704215" cy="507365"/>
          </a:xfrm>
          <a:custGeom>
            <a:avLst/>
            <a:gdLst/>
            <a:ahLst/>
            <a:cxnLst/>
            <a:rect l="l" t="t" r="r" b="b"/>
            <a:pathLst>
              <a:path w="704215" h="507364">
                <a:moveTo>
                  <a:pt x="9026" y="68720"/>
                </a:moveTo>
                <a:lnTo>
                  <a:pt x="4328" y="69906"/>
                </a:lnTo>
                <a:lnTo>
                  <a:pt x="0" y="77171"/>
                </a:lnTo>
                <a:lnTo>
                  <a:pt x="1189" y="81865"/>
                </a:lnTo>
                <a:lnTo>
                  <a:pt x="4820" y="84033"/>
                </a:lnTo>
                <a:lnTo>
                  <a:pt x="53888" y="114365"/>
                </a:lnTo>
                <a:lnTo>
                  <a:pt x="106978" y="149079"/>
                </a:lnTo>
                <a:lnTo>
                  <a:pt x="158806" y="184726"/>
                </a:lnTo>
                <a:lnTo>
                  <a:pt x="204091" y="217855"/>
                </a:lnTo>
                <a:lnTo>
                  <a:pt x="237551" y="245018"/>
                </a:lnTo>
                <a:lnTo>
                  <a:pt x="253905" y="262765"/>
                </a:lnTo>
                <a:lnTo>
                  <a:pt x="238570" y="267172"/>
                </a:lnTo>
                <a:lnTo>
                  <a:pt x="213436" y="271090"/>
                </a:lnTo>
                <a:lnTo>
                  <a:pt x="183883" y="274480"/>
                </a:lnTo>
                <a:lnTo>
                  <a:pt x="107617" y="282194"/>
                </a:lnTo>
                <a:lnTo>
                  <a:pt x="74327" y="286934"/>
                </a:lnTo>
                <a:lnTo>
                  <a:pt x="53606" y="292523"/>
                </a:lnTo>
                <a:lnTo>
                  <a:pt x="43700" y="299915"/>
                </a:lnTo>
                <a:lnTo>
                  <a:pt x="40365" y="305980"/>
                </a:lnTo>
                <a:lnTo>
                  <a:pt x="40241" y="310120"/>
                </a:lnTo>
                <a:lnTo>
                  <a:pt x="40146" y="313277"/>
                </a:lnTo>
                <a:lnTo>
                  <a:pt x="61968" y="345724"/>
                </a:lnTo>
                <a:lnTo>
                  <a:pt x="97129" y="376392"/>
                </a:lnTo>
                <a:lnTo>
                  <a:pt x="143362" y="408970"/>
                </a:lnTo>
                <a:lnTo>
                  <a:pt x="195444" y="440891"/>
                </a:lnTo>
                <a:lnTo>
                  <a:pt x="248148" y="469588"/>
                </a:lnTo>
                <a:lnTo>
                  <a:pt x="296250" y="492494"/>
                </a:lnTo>
                <a:lnTo>
                  <a:pt x="334640" y="507072"/>
                </a:lnTo>
                <a:lnTo>
                  <a:pt x="337450" y="507289"/>
                </a:lnTo>
                <a:lnTo>
                  <a:pt x="338255" y="507072"/>
                </a:lnTo>
                <a:lnTo>
                  <a:pt x="345356" y="507072"/>
                </a:lnTo>
                <a:lnTo>
                  <a:pt x="348434" y="506116"/>
                </a:lnTo>
                <a:lnTo>
                  <a:pt x="351648" y="503954"/>
                </a:lnTo>
                <a:lnTo>
                  <a:pt x="367457" y="492494"/>
                </a:lnTo>
                <a:lnTo>
                  <a:pt x="342297" y="492494"/>
                </a:lnTo>
                <a:lnTo>
                  <a:pt x="339307" y="492180"/>
                </a:lnTo>
                <a:lnTo>
                  <a:pt x="337987" y="490790"/>
                </a:lnTo>
                <a:lnTo>
                  <a:pt x="336654" y="489636"/>
                </a:lnTo>
                <a:lnTo>
                  <a:pt x="336297" y="487709"/>
                </a:lnTo>
                <a:lnTo>
                  <a:pt x="337037" y="486332"/>
                </a:lnTo>
                <a:lnTo>
                  <a:pt x="321597" y="486332"/>
                </a:lnTo>
                <a:lnTo>
                  <a:pt x="274141" y="465456"/>
                </a:lnTo>
                <a:lnTo>
                  <a:pt x="219597" y="436911"/>
                </a:lnTo>
                <a:lnTo>
                  <a:pt x="164369" y="404129"/>
                </a:lnTo>
                <a:lnTo>
                  <a:pt x="114615" y="370397"/>
                </a:lnTo>
                <a:lnTo>
                  <a:pt x="76861" y="339218"/>
                </a:lnTo>
                <a:lnTo>
                  <a:pt x="56181" y="310120"/>
                </a:lnTo>
                <a:lnTo>
                  <a:pt x="56487" y="308455"/>
                </a:lnTo>
                <a:lnTo>
                  <a:pt x="56544" y="308142"/>
                </a:lnTo>
                <a:lnTo>
                  <a:pt x="69934" y="303376"/>
                </a:lnTo>
                <a:lnTo>
                  <a:pt x="94994" y="299214"/>
                </a:lnTo>
                <a:lnTo>
                  <a:pt x="94843" y="299214"/>
                </a:lnTo>
                <a:lnTo>
                  <a:pt x="126422" y="295521"/>
                </a:lnTo>
                <a:lnTo>
                  <a:pt x="204429" y="287625"/>
                </a:lnTo>
                <a:lnTo>
                  <a:pt x="237719" y="282883"/>
                </a:lnTo>
                <a:lnTo>
                  <a:pt x="258424" y="277314"/>
                </a:lnTo>
                <a:lnTo>
                  <a:pt x="268344" y="269933"/>
                </a:lnTo>
                <a:lnTo>
                  <a:pt x="270279" y="262765"/>
                </a:lnTo>
                <a:lnTo>
                  <a:pt x="270329" y="262577"/>
                </a:lnTo>
                <a:lnTo>
                  <a:pt x="232865" y="221080"/>
                </a:lnTo>
                <a:lnTo>
                  <a:pt x="171723" y="175165"/>
                </a:lnTo>
                <a:lnTo>
                  <a:pt x="129115" y="145653"/>
                </a:lnTo>
                <a:lnTo>
                  <a:pt x="85827" y="116887"/>
                </a:lnTo>
                <a:lnTo>
                  <a:pt x="45721" y="91189"/>
                </a:lnTo>
                <a:lnTo>
                  <a:pt x="12656" y="70882"/>
                </a:lnTo>
                <a:lnTo>
                  <a:pt x="9026" y="68720"/>
                </a:lnTo>
                <a:close/>
              </a:path>
              <a:path w="704215" h="507364">
                <a:moveTo>
                  <a:pt x="345356" y="507072"/>
                </a:moveTo>
                <a:lnTo>
                  <a:pt x="338255" y="507072"/>
                </a:lnTo>
                <a:lnTo>
                  <a:pt x="339546" y="507289"/>
                </a:lnTo>
                <a:lnTo>
                  <a:pt x="344658" y="507289"/>
                </a:lnTo>
                <a:lnTo>
                  <a:pt x="345356" y="507072"/>
                </a:lnTo>
                <a:close/>
              </a:path>
              <a:path w="704215" h="507364">
                <a:moveTo>
                  <a:pt x="394942" y="434876"/>
                </a:moveTo>
                <a:lnTo>
                  <a:pt x="374148" y="434876"/>
                </a:lnTo>
                <a:lnTo>
                  <a:pt x="392815" y="455164"/>
                </a:lnTo>
                <a:lnTo>
                  <a:pt x="343013" y="491319"/>
                </a:lnTo>
                <a:lnTo>
                  <a:pt x="341307" y="492494"/>
                </a:lnTo>
                <a:lnTo>
                  <a:pt x="367457" y="492494"/>
                </a:lnTo>
                <a:lnTo>
                  <a:pt x="404015" y="465993"/>
                </a:lnTo>
                <a:lnTo>
                  <a:pt x="424628" y="465993"/>
                </a:lnTo>
                <a:lnTo>
                  <a:pt x="430686" y="462568"/>
                </a:lnTo>
                <a:lnTo>
                  <a:pt x="440476" y="455725"/>
                </a:lnTo>
                <a:lnTo>
                  <a:pt x="414117" y="455725"/>
                </a:lnTo>
                <a:lnTo>
                  <a:pt x="411821" y="453180"/>
                </a:lnTo>
                <a:lnTo>
                  <a:pt x="394942" y="434876"/>
                </a:lnTo>
                <a:close/>
              </a:path>
              <a:path w="704215" h="507364">
                <a:moveTo>
                  <a:pt x="704073" y="0"/>
                </a:moveTo>
                <a:lnTo>
                  <a:pt x="452841" y="278735"/>
                </a:lnTo>
                <a:lnTo>
                  <a:pt x="367471" y="395984"/>
                </a:lnTo>
                <a:lnTo>
                  <a:pt x="361011" y="411343"/>
                </a:lnTo>
                <a:lnTo>
                  <a:pt x="361601" y="417622"/>
                </a:lnTo>
                <a:lnTo>
                  <a:pt x="363874" y="422962"/>
                </a:lnTo>
                <a:lnTo>
                  <a:pt x="324480" y="477607"/>
                </a:lnTo>
                <a:lnTo>
                  <a:pt x="322834" y="480241"/>
                </a:lnTo>
                <a:lnTo>
                  <a:pt x="321846" y="483232"/>
                </a:lnTo>
                <a:lnTo>
                  <a:pt x="321611" y="486153"/>
                </a:lnTo>
                <a:lnTo>
                  <a:pt x="321597" y="486332"/>
                </a:lnTo>
                <a:lnTo>
                  <a:pt x="337037" y="486332"/>
                </a:lnTo>
                <a:lnTo>
                  <a:pt x="337133" y="486153"/>
                </a:lnTo>
                <a:lnTo>
                  <a:pt x="374148" y="434876"/>
                </a:lnTo>
                <a:lnTo>
                  <a:pt x="394942" y="434876"/>
                </a:lnTo>
                <a:lnTo>
                  <a:pt x="383287" y="422203"/>
                </a:lnTo>
                <a:lnTo>
                  <a:pt x="383447" y="421986"/>
                </a:lnTo>
                <a:lnTo>
                  <a:pt x="376093" y="414633"/>
                </a:lnTo>
                <a:lnTo>
                  <a:pt x="374531" y="412139"/>
                </a:lnTo>
                <a:lnTo>
                  <a:pt x="379850" y="405015"/>
                </a:lnTo>
                <a:lnTo>
                  <a:pt x="448460" y="308455"/>
                </a:lnTo>
                <a:lnTo>
                  <a:pt x="452568" y="303377"/>
                </a:lnTo>
                <a:lnTo>
                  <a:pt x="474365" y="303377"/>
                </a:lnTo>
                <a:lnTo>
                  <a:pt x="462331" y="291344"/>
                </a:lnTo>
                <a:lnTo>
                  <a:pt x="464474" y="288697"/>
                </a:lnTo>
                <a:lnTo>
                  <a:pt x="704073" y="22864"/>
                </a:lnTo>
                <a:lnTo>
                  <a:pt x="704073" y="0"/>
                </a:lnTo>
                <a:close/>
              </a:path>
              <a:path w="704215" h="507364">
                <a:moveTo>
                  <a:pt x="424628" y="465993"/>
                </a:moveTo>
                <a:lnTo>
                  <a:pt x="404015" y="465993"/>
                </a:lnTo>
                <a:lnTo>
                  <a:pt x="409038" y="468197"/>
                </a:lnTo>
                <a:lnTo>
                  <a:pt x="415176" y="468873"/>
                </a:lnTo>
                <a:lnTo>
                  <a:pt x="422401" y="467252"/>
                </a:lnTo>
                <a:lnTo>
                  <a:pt x="424628" y="465993"/>
                </a:lnTo>
                <a:close/>
              </a:path>
              <a:path w="704215" h="507364">
                <a:moveTo>
                  <a:pt x="474365" y="303377"/>
                </a:moveTo>
                <a:lnTo>
                  <a:pt x="452737" y="303377"/>
                </a:lnTo>
                <a:lnTo>
                  <a:pt x="526190" y="376819"/>
                </a:lnTo>
                <a:lnTo>
                  <a:pt x="521337" y="380563"/>
                </a:lnTo>
                <a:lnTo>
                  <a:pt x="421770" y="450081"/>
                </a:lnTo>
                <a:lnTo>
                  <a:pt x="414117" y="455725"/>
                </a:lnTo>
                <a:lnTo>
                  <a:pt x="440476" y="455725"/>
                </a:lnTo>
                <a:lnTo>
                  <a:pt x="530348" y="392904"/>
                </a:lnTo>
                <a:lnTo>
                  <a:pt x="551214" y="376819"/>
                </a:lnTo>
                <a:lnTo>
                  <a:pt x="561850" y="367424"/>
                </a:lnTo>
                <a:lnTo>
                  <a:pt x="538416" y="367424"/>
                </a:lnTo>
                <a:lnTo>
                  <a:pt x="474365" y="303377"/>
                </a:lnTo>
                <a:close/>
              </a:path>
              <a:path w="704215" h="507364">
                <a:moveTo>
                  <a:pt x="704074" y="221226"/>
                </a:moveTo>
                <a:lnTo>
                  <a:pt x="541598" y="364969"/>
                </a:lnTo>
                <a:lnTo>
                  <a:pt x="538416" y="367424"/>
                </a:lnTo>
                <a:lnTo>
                  <a:pt x="561850" y="367424"/>
                </a:lnTo>
                <a:lnTo>
                  <a:pt x="704074" y="241661"/>
                </a:lnTo>
                <a:lnTo>
                  <a:pt x="704074" y="221226"/>
                </a:lnTo>
                <a:close/>
              </a:path>
            </a:pathLst>
          </a:custGeom>
          <a:solidFill>
            <a:srgbClr val="000000"/>
          </a:solidFill>
          <a:ln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982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1140" y="243840"/>
            <a:ext cx="11724640" cy="6377940"/>
          </a:xfrm>
          <a:custGeom>
            <a:avLst/>
            <a:gdLst/>
            <a:ahLst/>
            <a:cxnLst/>
            <a:rect l="l" t="t" r="r" b="b"/>
            <a:pathLst>
              <a:path w="11724640" h="6377940">
                <a:moveTo>
                  <a:pt x="11724640" y="0"/>
                </a:moveTo>
                <a:lnTo>
                  <a:pt x="0" y="0"/>
                </a:lnTo>
                <a:lnTo>
                  <a:pt x="0" y="6377939"/>
                </a:lnTo>
                <a:lnTo>
                  <a:pt x="11724640" y="6377939"/>
                </a:lnTo>
                <a:lnTo>
                  <a:pt x="1172464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224790" y="237490"/>
            <a:ext cx="11737340" cy="6390640"/>
            <a:chOff x="224790" y="237490"/>
            <a:chExt cx="11737340" cy="6390640"/>
          </a:xfrm>
          <a:solidFill>
            <a:srgbClr val="198268"/>
          </a:solidFill>
        </p:grpSpPr>
        <p:sp>
          <p:nvSpPr>
            <p:cNvPr id="4" name="object 4"/>
            <p:cNvSpPr/>
            <p:nvPr/>
          </p:nvSpPr>
          <p:spPr>
            <a:xfrm>
              <a:off x="231140" y="243840"/>
              <a:ext cx="11724640" cy="6377940"/>
            </a:xfrm>
            <a:custGeom>
              <a:avLst/>
              <a:gdLst/>
              <a:ahLst/>
              <a:cxnLst/>
              <a:rect l="l" t="t" r="r" b="b"/>
              <a:pathLst>
                <a:path w="11724640" h="6377940">
                  <a:moveTo>
                    <a:pt x="11724640" y="0"/>
                  </a:moveTo>
                  <a:lnTo>
                    <a:pt x="0" y="0"/>
                  </a:lnTo>
                  <a:lnTo>
                    <a:pt x="0" y="6377939"/>
                  </a:lnTo>
                  <a:lnTo>
                    <a:pt x="11724640" y="6377939"/>
                  </a:lnTo>
                  <a:lnTo>
                    <a:pt x="1172464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31140" y="243840"/>
              <a:ext cx="11724640" cy="6377940"/>
            </a:xfrm>
            <a:custGeom>
              <a:avLst/>
              <a:gdLst/>
              <a:ahLst/>
              <a:cxnLst/>
              <a:rect l="l" t="t" r="r" b="b"/>
              <a:pathLst>
                <a:path w="11724640" h="6377940">
                  <a:moveTo>
                    <a:pt x="0" y="6377939"/>
                  </a:moveTo>
                  <a:lnTo>
                    <a:pt x="11724640" y="6377939"/>
                  </a:lnTo>
                  <a:lnTo>
                    <a:pt x="11724640" y="0"/>
                  </a:lnTo>
                  <a:lnTo>
                    <a:pt x="0" y="0"/>
                  </a:lnTo>
                  <a:lnTo>
                    <a:pt x="0" y="6377939"/>
                  </a:lnTo>
                  <a:close/>
                </a:path>
              </a:pathLst>
            </a:custGeom>
            <a:grpFill/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978660" y="3733799"/>
              <a:ext cx="8229600" cy="0"/>
            </a:xfrm>
            <a:custGeom>
              <a:avLst/>
              <a:gdLst/>
              <a:ahLst/>
              <a:cxnLst/>
              <a:rect l="l" t="t" r="r" b="b"/>
              <a:pathLst>
                <a:path w="8229600">
                  <a:moveTo>
                    <a:pt x="0" y="0"/>
                  </a:moveTo>
                  <a:lnTo>
                    <a:pt x="8229600" y="0"/>
                  </a:lnTo>
                </a:path>
              </a:pathLst>
            </a:custGeom>
            <a:grpFill/>
            <a:ln w="99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1900808" y="3502914"/>
            <a:ext cx="168910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00" spc="-50" dirty="0">
                <a:solidFill>
                  <a:srgbClr val="FFFFFF"/>
                </a:solidFill>
                <a:latin typeface="Corbel"/>
                <a:cs typeface="Corbel"/>
              </a:rPr>
              <a:t>&lt;</a:t>
            </a:r>
            <a:endParaRPr sz="2200">
              <a:latin typeface="Corbel"/>
              <a:cs typeface="Corbe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560153" y="2705600"/>
            <a:ext cx="11109325" cy="1450340"/>
            <a:chOff x="560153" y="2705600"/>
            <a:chExt cx="11109325" cy="1450340"/>
          </a:xfrm>
        </p:grpSpPr>
        <p:sp>
          <p:nvSpPr>
            <p:cNvPr id="9" name="object 9"/>
            <p:cNvSpPr/>
            <p:nvPr/>
          </p:nvSpPr>
          <p:spPr>
            <a:xfrm>
              <a:off x="10540676" y="3068353"/>
              <a:ext cx="330200" cy="577215"/>
            </a:xfrm>
            <a:custGeom>
              <a:avLst/>
              <a:gdLst/>
              <a:ahLst/>
              <a:cxnLst/>
              <a:rect l="l" t="t" r="r" b="b"/>
              <a:pathLst>
                <a:path w="330200" h="577214">
                  <a:moveTo>
                    <a:pt x="198911" y="494612"/>
                  </a:moveTo>
                  <a:lnTo>
                    <a:pt x="131029" y="494612"/>
                  </a:lnTo>
                  <a:lnTo>
                    <a:pt x="131029" y="577109"/>
                  </a:lnTo>
                  <a:lnTo>
                    <a:pt x="198911" y="577109"/>
                  </a:lnTo>
                  <a:lnTo>
                    <a:pt x="198911" y="494612"/>
                  </a:lnTo>
                  <a:close/>
                </a:path>
                <a:path w="330200" h="577214">
                  <a:moveTo>
                    <a:pt x="241354" y="310282"/>
                  </a:moveTo>
                  <a:lnTo>
                    <a:pt x="88265" y="310282"/>
                  </a:lnTo>
                  <a:lnTo>
                    <a:pt x="0" y="494612"/>
                  </a:lnTo>
                  <a:lnTo>
                    <a:pt x="329607" y="494612"/>
                  </a:lnTo>
                  <a:lnTo>
                    <a:pt x="241354" y="310282"/>
                  </a:lnTo>
                  <a:close/>
                </a:path>
                <a:path w="330200" h="577214">
                  <a:moveTo>
                    <a:pt x="164963" y="0"/>
                  </a:moveTo>
                  <a:lnTo>
                    <a:pt x="33934" y="310282"/>
                  </a:lnTo>
                  <a:lnTo>
                    <a:pt x="295660" y="310282"/>
                  </a:lnTo>
                  <a:lnTo>
                    <a:pt x="16496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0153" y="2705600"/>
              <a:ext cx="1877581" cy="14500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0411561" y="2935236"/>
              <a:ext cx="1257935" cy="1109980"/>
            </a:xfrm>
            <a:custGeom>
              <a:avLst/>
              <a:gdLst/>
              <a:ahLst/>
              <a:cxnLst/>
              <a:rect l="l" t="t" r="r" b="b"/>
              <a:pathLst>
                <a:path w="1257934" h="1109979">
                  <a:moveTo>
                    <a:pt x="1098715" y="614870"/>
                  </a:moveTo>
                  <a:lnTo>
                    <a:pt x="1094270" y="573468"/>
                  </a:lnTo>
                  <a:lnTo>
                    <a:pt x="1058659" y="512394"/>
                  </a:lnTo>
                  <a:lnTo>
                    <a:pt x="969302" y="447763"/>
                  </a:lnTo>
                  <a:lnTo>
                    <a:pt x="825347" y="371017"/>
                  </a:lnTo>
                  <a:lnTo>
                    <a:pt x="737616" y="319862"/>
                  </a:lnTo>
                  <a:lnTo>
                    <a:pt x="721042" y="284530"/>
                  </a:lnTo>
                  <a:lnTo>
                    <a:pt x="745070" y="247738"/>
                  </a:lnTo>
                  <a:lnTo>
                    <a:pt x="780732" y="218821"/>
                  </a:lnTo>
                  <a:lnTo>
                    <a:pt x="799045" y="207111"/>
                  </a:lnTo>
                  <a:lnTo>
                    <a:pt x="709587" y="209677"/>
                  </a:lnTo>
                  <a:lnTo>
                    <a:pt x="671461" y="218274"/>
                  </a:lnTo>
                  <a:lnTo>
                    <a:pt x="633031" y="233210"/>
                  </a:lnTo>
                  <a:lnTo>
                    <a:pt x="601802" y="254812"/>
                  </a:lnTo>
                  <a:lnTo>
                    <a:pt x="585292" y="283400"/>
                  </a:lnTo>
                  <a:lnTo>
                    <a:pt x="591032" y="319278"/>
                  </a:lnTo>
                  <a:lnTo>
                    <a:pt x="612825" y="349453"/>
                  </a:lnTo>
                  <a:lnTo>
                    <a:pt x="682205" y="411949"/>
                  </a:lnTo>
                  <a:lnTo>
                    <a:pt x="725068" y="458673"/>
                  </a:lnTo>
                  <a:lnTo>
                    <a:pt x="748207" y="492937"/>
                  </a:lnTo>
                  <a:lnTo>
                    <a:pt x="761568" y="526834"/>
                  </a:lnTo>
                  <a:lnTo>
                    <a:pt x="764184" y="560895"/>
                  </a:lnTo>
                  <a:lnTo>
                    <a:pt x="755091" y="595680"/>
                  </a:lnTo>
                  <a:lnTo>
                    <a:pt x="733336" y="631736"/>
                  </a:lnTo>
                  <a:lnTo>
                    <a:pt x="697915" y="669607"/>
                  </a:lnTo>
                  <a:lnTo>
                    <a:pt x="647903" y="709841"/>
                  </a:lnTo>
                  <a:lnTo>
                    <a:pt x="585343" y="750760"/>
                  </a:lnTo>
                  <a:lnTo>
                    <a:pt x="179578" y="983399"/>
                  </a:lnTo>
                  <a:lnTo>
                    <a:pt x="86004" y="1044956"/>
                  </a:lnTo>
                  <a:lnTo>
                    <a:pt x="0" y="1109764"/>
                  </a:lnTo>
                  <a:lnTo>
                    <a:pt x="813041" y="1109764"/>
                  </a:lnTo>
                  <a:lnTo>
                    <a:pt x="967524" y="879386"/>
                  </a:lnTo>
                  <a:lnTo>
                    <a:pt x="1062469" y="723620"/>
                  </a:lnTo>
                  <a:lnTo>
                    <a:pt x="1089342" y="664641"/>
                  </a:lnTo>
                  <a:lnTo>
                    <a:pt x="1098715" y="614870"/>
                  </a:lnTo>
                  <a:close/>
                </a:path>
                <a:path w="1257934" h="1109979">
                  <a:moveTo>
                    <a:pt x="1257668" y="348703"/>
                  </a:moveTo>
                  <a:lnTo>
                    <a:pt x="1195400" y="218719"/>
                  </a:lnTo>
                  <a:lnTo>
                    <a:pt x="1233741" y="218719"/>
                  </a:lnTo>
                  <a:lnTo>
                    <a:pt x="1141577" y="0"/>
                  </a:lnTo>
                  <a:lnTo>
                    <a:pt x="1049210" y="218719"/>
                  </a:lnTo>
                  <a:lnTo>
                    <a:pt x="1087501" y="218719"/>
                  </a:lnTo>
                  <a:lnTo>
                    <a:pt x="1025258" y="348703"/>
                  </a:lnTo>
                  <a:lnTo>
                    <a:pt x="1117663" y="348703"/>
                  </a:lnTo>
                  <a:lnTo>
                    <a:pt x="1117663" y="406857"/>
                  </a:lnTo>
                  <a:lnTo>
                    <a:pt x="1165555" y="406857"/>
                  </a:lnTo>
                  <a:lnTo>
                    <a:pt x="1165555" y="348703"/>
                  </a:lnTo>
                  <a:lnTo>
                    <a:pt x="1257668" y="34870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10122154" y="3502914"/>
            <a:ext cx="168910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00" spc="-50" dirty="0">
                <a:solidFill>
                  <a:srgbClr val="FFFFFF"/>
                </a:solidFill>
                <a:latin typeface="Corbel"/>
                <a:cs typeface="Corbel"/>
              </a:rPr>
              <a:t>&gt;</a:t>
            </a:r>
            <a:endParaRPr sz="2200">
              <a:latin typeface="Corbel"/>
              <a:cs typeface="Corbe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10564" y="2589403"/>
            <a:ext cx="942036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BIENE</a:t>
            </a:r>
            <a:endParaRPr sz="2400" dirty="0">
              <a:solidFill>
                <a:schemeClr val="bg1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509883" y="2589403"/>
            <a:ext cx="125793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STRAßE</a:t>
            </a:r>
            <a:endParaRPr sz="2400" dirty="0">
              <a:solidFill>
                <a:schemeClr val="bg1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3591559" y="1014729"/>
            <a:ext cx="5347335" cy="1397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„Sollen</a:t>
            </a:r>
            <a:r>
              <a:rPr sz="3000" b="1" spc="-6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wir</a:t>
            </a:r>
            <a:r>
              <a:rPr sz="3000" b="1" spc="-5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die</a:t>
            </a:r>
            <a:r>
              <a:rPr sz="3000" b="1" spc="-6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Straße</a:t>
            </a:r>
            <a:r>
              <a:rPr sz="3000" b="1" spc="-9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bauen</a:t>
            </a:r>
            <a:r>
              <a:rPr sz="3000" b="1" spc="-5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000" b="1" spc="-2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oder </a:t>
            </a:r>
            <a:r>
              <a:rPr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die</a:t>
            </a:r>
            <a:r>
              <a:rPr sz="3000" b="1" spc="-7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Bienen</a:t>
            </a:r>
            <a:r>
              <a:rPr sz="3000" b="1" spc="-7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schützen,</a:t>
            </a:r>
            <a:r>
              <a:rPr sz="3000" b="1" spc="-8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die</a:t>
            </a:r>
            <a:r>
              <a:rPr sz="3000" b="1" spc="-7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auf</a:t>
            </a:r>
            <a:r>
              <a:rPr sz="3000" b="1" spc="-8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000" b="1" spc="-25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der </a:t>
            </a:r>
            <a:r>
              <a:rPr sz="30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Wiese</a:t>
            </a:r>
            <a:r>
              <a:rPr sz="3000" b="1" spc="-9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sz="3000" b="1" spc="-10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leben?“</a:t>
            </a:r>
            <a:endParaRPr sz="3000" dirty="0">
              <a:solidFill>
                <a:schemeClr val="bg1"/>
              </a:solidFill>
              <a:latin typeface="Rubik" pitchFamily="2" charset="-79"/>
              <a:cs typeface="Rubik" pitchFamily="2" charset="-79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410</Words>
  <Application>Microsoft Office PowerPoint</Application>
  <PresentationFormat>Breitbild</PresentationFormat>
  <Paragraphs>53</Paragraphs>
  <Slides>12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8" baseType="lpstr">
      <vt:lpstr>Aptos</vt:lpstr>
      <vt:lpstr>Calibri</vt:lpstr>
      <vt:lpstr>Corbel</vt:lpstr>
      <vt:lpstr>Rubik</vt:lpstr>
      <vt:lpstr>Times New Roman</vt:lpstr>
      <vt:lpstr>Office Theme</vt:lpstr>
      <vt:lpstr>Entscheide: Sollen wir neue Straßen bauen oder die Bienen schützen, die auf den Wiesen leben?</vt:lpstr>
      <vt:lpstr>BIENE</vt:lpstr>
      <vt:lpstr>PowerPoint-Präsentation</vt:lpstr>
      <vt:lpstr>PowerPoint-Präsentation</vt:lpstr>
      <vt:lpstr>Partnerarbeit</vt:lpstr>
      <vt:lpstr>It´s Showtime!</vt:lpstr>
      <vt:lpstr>Biene gegen Bagger</vt:lpstr>
      <vt:lpstr>Aufgabe</vt:lpstr>
      <vt:lpstr>„Sollen wir die Straße bauen oder die Bienen schützen, die auf der Wiese leben?“</vt:lpstr>
      <vt:lpstr>Aufgabe</vt:lpstr>
      <vt:lpstr>Insektensterben</vt:lpstr>
      <vt:lpstr>Einmal angenommen...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Felicia Ludwig</dc:creator>
  <cp:lastModifiedBy>Eva Hammer-Bernhard</cp:lastModifiedBy>
  <cp:revision>6</cp:revision>
  <dcterms:created xsi:type="dcterms:W3CDTF">2025-05-07T08:57:11Z</dcterms:created>
  <dcterms:modified xsi:type="dcterms:W3CDTF">2025-05-12T07:03:26Z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2025-05-06T00:00:00Z</vt:filetime>
  </property>
  <property fmtid="{D5CDD505-2E9C-101B-9397-08002B2CF9AE}" pid="3" name="Creator">
    <vt:lpwstr>Microsoft® PowerPoint® für Microsoft 365</vt:lpwstr>
  </property>
  <property fmtid="{D5CDD505-2E9C-101B-9397-08002B2CF9AE}" pid="4" name="LastSaved">
    <vt:filetime>2025-05-07T00:00:00Z</vt:filetime>
  </property>
  <property fmtid="{D5CDD505-2E9C-101B-9397-08002B2CF9AE}" pid="5" name="Producer">
    <vt:lpwstr>Microsoft® PowerPoint® für Microsoft 365</vt:lpwstr>
  </property>
</Properties>
</file>